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8" r:id="rId3"/>
    <p:sldId id="259" r:id="rId4"/>
    <p:sldId id="261" r:id="rId5"/>
    <p:sldId id="262" r:id="rId6"/>
    <p:sldId id="265" r:id="rId7"/>
    <p:sldId id="269" r:id="rId8"/>
    <p:sldId id="264" r:id="rId9"/>
    <p:sldId id="263" r:id="rId10"/>
    <p:sldId id="266" r:id="rId11"/>
    <p:sldId id="25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995B2-6527-452B-AA1B-7C62D3B11CEE}" type="datetimeFigureOut">
              <a:rPr lang="nl-NL" smtClean="0"/>
              <a:t>20-10-2021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385B6-2B79-4964-9DEF-E027C8F32F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88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B3F8C-85FC-4F89-BA64-61DD3E42C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721D1E-2090-49E0-BCDF-B7F468648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C27060-2C43-4DC4-85E6-3285AC2D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57FE-DD6C-4145-BFEC-2F219EDB4F43}" type="datetime2">
              <a:rPr lang="nl-NL" smtClean="0"/>
              <a:t>woensdag 20 oktober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E9D131-CDA5-4163-A372-A2D31AF8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Kabouterbos Odoorn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3FB47A-BB88-4F39-8519-2B4926FF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137A-2FAE-4C54-B4AC-578D9944F5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97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118B9-8326-4B44-840A-963C0AC5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CF7F915-E6A3-4C6B-8843-7FEEDAA9F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76B641-8F32-40A3-834A-B75A0DF5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9E76-7EF6-417B-B197-F6333AB81A3B}" type="datetime2">
              <a:rPr lang="nl-NL" smtClean="0"/>
              <a:t>woensdag 20 oktober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5AC38B-2E00-42F9-95DA-A59E6EAB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Kabouterbos Odoorn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B9977C-F6E4-4E50-BE96-40DFA3B7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137A-2FAE-4C54-B4AC-578D9944F5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47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D9FC203-15DB-48A8-8810-EF53B3B63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F8D81D-67DF-436A-BF72-B6143FB53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8C17A7-D6D9-4150-AEE1-8541DFA0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A64B-11D5-44C9-A93C-CD25311C0046}" type="datetime2">
              <a:rPr lang="nl-NL" smtClean="0"/>
              <a:t>woensdag 20 oktober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3EE62D-933B-4D41-AF93-58307A48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Kabouterbos Odoorn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E44571-2E6A-4423-95DC-4AC80F8B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137A-2FAE-4C54-B4AC-578D9944F5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14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43BAC-84DA-4F83-BCF2-4242421F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5E96BB-8197-4464-9008-E7DF19A17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EF4CB0-C4C7-4A14-8B3E-C104D9AD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D78A-E513-4F11-8590-04519557D59E}" type="datetime2">
              <a:rPr lang="nl-NL" smtClean="0"/>
              <a:t>woensdag 20 oktober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D03B53-448A-41DB-ABD8-C5845532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Kabouterbos Odoorn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D220A8-01C3-4555-8D99-1ABEA3D2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137A-2FAE-4C54-B4AC-578D9944F5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8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402CF-91EE-4A8A-9CBB-109E6B63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87B8B4-359E-405D-ACDA-25686E226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8D9ED6-8EC8-4D16-9F3F-DDA975EA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EFE-B6C1-4646-BFEB-06A7FDABA385}" type="datetime2">
              <a:rPr lang="nl-NL" smtClean="0"/>
              <a:t>woensdag 20 oktober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2137E8-F42B-4419-A4B7-83060AAB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Kabouterbos Odoorn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2A88A7-092D-48A7-856F-9F76D4D4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137A-2FAE-4C54-B4AC-578D9944F5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73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44FF0-DA3C-4413-9336-9E610632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AB4D01-979D-44B3-83FE-FD273C408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A49AD9-1A05-460B-BA44-55DC04938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900213-695E-4598-BBD5-6D4F0D2B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72EF-A4FA-4FBE-AB47-12987C262C69}" type="datetime2">
              <a:rPr lang="nl-NL" smtClean="0"/>
              <a:t>woensdag 20 oktober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82D71B-8CE6-49A0-95C7-41E2D19C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Kabouterbos Odoorn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34D16C-A46C-487A-A2A2-5CF4B986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137A-2FAE-4C54-B4AC-578D9944F5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05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FB019-0456-4CF7-A0DA-487930E3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7CD091-E897-426C-AE12-66D3F0779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6C3758-A0E9-4C79-AEA2-172810234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EA36FAC-D202-45AA-9021-BFA2B19B8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8A89E3D-AC5B-44E7-B061-D018DD8B4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81EC58C-CB70-4725-9403-12004E5BA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6D98D-3550-4B86-9D72-0517EEADFA8E}" type="datetime2">
              <a:rPr lang="nl-NL" smtClean="0"/>
              <a:t>woensdag 20 oktober 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362984F-895D-4AFF-9514-DF0938B4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Kabouterbos Odoorn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6E4CB04-3967-4F65-B0AF-17225851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137A-2FAE-4C54-B4AC-578D9944F5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36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84EB0-4C57-4A7A-99D7-6F0AD418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83F5A99-9DF5-4E67-B688-64282FF0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3AB7-0623-4E85-8193-917F73B176F0}" type="datetime2">
              <a:rPr lang="nl-NL" smtClean="0"/>
              <a:t>woensdag 20 oktober 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B99DAF-4575-400A-A156-7F0D888C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Kabouterbos Odoorn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C661877-F265-46C9-A44D-13D2FE75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137A-2FAE-4C54-B4AC-578D9944F5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57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D0E64BD-5707-4B9C-80D2-0925143E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F5FB-BC86-41A7-A5C9-6BC7E2A19AF0}" type="datetime2">
              <a:rPr lang="nl-NL" smtClean="0"/>
              <a:t>woensdag 20 oktober 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67B3453-C60B-4A55-ADB4-0AF84488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Kabouterbos Odoorn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B333CB-CD3D-442E-9285-C54A67C9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137A-2FAE-4C54-B4AC-578D9944F5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5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5FA51-F921-4D80-8CB2-DE8D7C6D8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D99638-C491-47E1-99FA-EF6B54E4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BE136D-9DEB-4951-8C77-DDF3DBA54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362A86-EA37-4A57-9228-646EDC4B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D4CF-6C09-4BD6-9555-E00E93244166}" type="datetime2">
              <a:rPr lang="nl-NL" smtClean="0"/>
              <a:t>woensdag 20 oktober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51F602-DDC5-44C4-A1E8-6168F439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Kabouterbos Odoorn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FDA8BB-FAD4-4A6E-AA6D-6A605815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137A-2FAE-4C54-B4AC-578D9944F5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66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18303-BFC5-4889-ADB4-E74EFE0F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E6CDF46-E177-4AFF-8A9A-31F87289F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2D34FE-B699-480E-AD44-D1EFE4E11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CBFF52-8070-483D-9213-1253CA4C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3A56-E845-432F-BE67-9632419C48ED}" type="datetime2">
              <a:rPr lang="nl-NL" smtClean="0"/>
              <a:t>woensdag 20 oktober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DF67D6-B1D6-4D9A-82FB-3EC5A89E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Kabouterbos Odoorn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148CE2-7146-4934-B8A3-2F558DFD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137A-2FAE-4C54-B4AC-578D9944F5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34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EACE197-AAA1-48E2-9EF7-03087701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5935A9-B558-4756-9194-3E08D3548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4ECD7C-BCD9-40FD-B8B2-8AB49C683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77B7-D596-47B3-AE74-930E6BC5D090}" type="datetime2">
              <a:rPr lang="nl-NL" smtClean="0"/>
              <a:t>woensdag 20 oktober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B64EBA-B50F-4A77-ADED-90E408F55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Kabouterbos Odoorn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D8F053-40EC-4DCD-8DF4-F9E919396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137A-2FAE-4C54-B4AC-578D9944F5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37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hyperlink" Target="mailto:geesjetimmermans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4">
                <a:lumMod val="10000"/>
                <a:lumOff val="90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3EF1FF9-8544-458E-A70D-853B9A277533}"/>
              </a:ext>
            </a:extLst>
          </p:cNvPr>
          <p:cNvSpPr txBox="1"/>
          <p:nvPr/>
        </p:nvSpPr>
        <p:spPr>
          <a:xfrm>
            <a:off x="1542717" y="1313649"/>
            <a:ext cx="7717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Presentatie voor: KNHM Foundation Kern met Pit</a:t>
            </a:r>
          </a:p>
          <a:p>
            <a:endParaRPr lang="nl-NL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sz="2000" dirty="0">
                <a:solidFill>
                  <a:schemeClr val="accent1">
                    <a:lumMod val="50000"/>
                  </a:schemeClr>
                </a:solidFill>
              </a:rPr>
              <a:t>d.d.: oktober 2021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0D3D9B-0613-4B56-BCB0-B5F2A32F9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09" y="-91405"/>
            <a:ext cx="7040810" cy="704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9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10000"/>
                <a:lumOff val="90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39938-EB6A-4F88-9019-7B0F1F47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Voorbeeld/Impressie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0D4B372-C0AB-4517-B2C3-F34529142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60764"/>
            <a:ext cx="2539202" cy="190440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D868B1D-9808-46DC-8E35-0A3A73DA6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82" y="1414343"/>
            <a:ext cx="2054428" cy="22263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0899C57-5B84-47E0-9541-5D1BD41F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47" y="4010194"/>
            <a:ext cx="1371811" cy="182908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FF039A1-49B1-411A-8330-E3A94AA63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30" y="1941258"/>
            <a:ext cx="2758581" cy="206893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6670059-34B9-4A76-8942-3B2A59A86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32" y="679438"/>
            <a:ext cx="3948374" cy="296128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8AA7919-D865-4ABF-801B-C01A32C7CE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19" y="3775012"/>
            <a:ext cx="3534561" cy="265092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F6E3516-9562-44F1-8539-6D63C3564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8463" y="4771209"/>
            <a:ext cx="196308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1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4">
                <a:lumMod val="10000"/>
                <a:lumOff val="90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E902F5-9B1E-4CCE-84DD-FC50E1ED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Contact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9C2031-0285-4CC9-9140-E923E57B0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4000" dirty="0">
                <a:solidFill>
                  <a:schemeClr val="accent1">
                    <a:lumMod val="50000"/>
                  </a:schemeClr>
                </a:solidFill>
              </a:rPr>
              <a:t>Geesje Timmermans-</a:t>
            </a:r>
            <a:r>
              <a:rPr lang="nl-NL" sz="4000" dirty="0" err="1">
                <a:solidFill>
                  <a:schemeClr val="accent1">
                    <a:lumMod val="50000"/>
                  </a:schemeClr>
                </a:solidFill>
              </a:rPr>
              <a:t>Snoeijing</a:t>
            </a:r>
            <a:endParaRPr lang="nl-NL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       0591-512 443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       06 – 22 82 58 72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geesjetimmermans@gmail.com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       Liniekampen 7, 7873 BS Odoorn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87D062-42F7-444E-9A6F-F999D2E27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39" y="3056221"/>
            <a:ext cx="370383" cy="30583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EE6CFE5-B104-403F-8C0F-0C32A131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01" y="3537771"/>
            <a:ext cx="311660" cy="3441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9B0CB0C-E764-4F2D-9D72-A33711F7E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76" y="4121485"/>
            <a:ext cx="318531" cy="31853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E051E47-FC8C-4987-8BD3-3061D96B2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497" y="4539200"/>
            <a:ext cx="495088" cy="49508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4AB9AFE-2A63-4984-88C7-9CEE8BFE3D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1291" y="4529793"/>
            <a:ext cx="196308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3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10000"/>
                <a:lumOff val="90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9175B-827B-4C49-8FFD-B7885262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Idee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28C8A2-5914-40B8-BBE7-2E5B4049C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Realiseren van een kabouterbosje in Odoorn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Doelgroep: kleine kinderen (peuters, kleuters), ouders en grootouders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DD8FD0-7A55-4155-970F-78ED13B1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38" y="4416105"/>
            <a:ext cx="1963722" cy="196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7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4">
                <a:lumMod val="10000"/>
                <a:lumOff val="90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B7EF0-5859-4F4B-97E2-0C67D078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Unique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Selling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Points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479E69-1E0E-4BFE-AFCA-20850E455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Kleuters, peuters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Naast kleuterschool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Buitenspelen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Sprookjes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Educatie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Steun van de basisschool Odoorn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BA2E709-A18E-462A-B85E-3F00DA7B7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291" y="4424319"/>
            <a:ext cx="196308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2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4">
                <a:lumMod val="11000"/>
                <a:lumOff val="89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CAD7533-9CB4-456D-99BE-73B7D8F2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Waar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B2E88E-5891-427F-9DDD-48820A91C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Odoorn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In het bosje langs/tussen het Ab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Pankoekpad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en de Dennenweg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Kadastrale aanduiding: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  ODNOO K 492 G O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  Eigenaar Gemeente Borger-Odoorn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0356C0F-A59B-4E37-963E-7B387FA52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760" y="2988999"/>
            <a:ext cx="4624210" cy="35038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60462B6-54F5-45C8-8B7D-EA90D3BD7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57" y="4502529"/>
            <a:ext cx="196308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2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4">
                <a:lumMod val="10000"/>
                <a:lumOff val="90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86F667A-02D7-43D0-A86E-BD1F1571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Hoe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8B8164-F60D-48E0-BEFB-AB5B38907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Inzet van vrijwilligers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Gebruik van duurzame materialen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Onderhoud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3716531-09DA-4063-A906-78BFD2046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791" y="4449486"/>
            <a:ext cx="196308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1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10000"/>
                <a:lumOff val="90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FD619-EC92-4751-A3D7-B8E0F99E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Wanneer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C02F2B-136C-4F72-A00B-E180757B9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Voorbereiding vanaf april 2021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Bouw/inrichtingsfase medio 2021 – medio 2022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Realisatie in Q-3 2022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1208F9-E892-4B99-9A92-9CF5B4178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718" y="4348818"/>
            <a:ext cx="196308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0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10000"/>
                <a:lumOff val="90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9175B-827B-4C49-8FFD-B7885262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Educatie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28C8A2-5914-40B8-BBE7-2E5B4049C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Schoolklasje bezoeken het kabouterbos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Thematische onderwerpen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Etc.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DD8FD0-7A55-4155-970F-78ED13B1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38" y="4416105"/>
            <a:ext cx="1963722" cy="196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6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4">
                <a:lumMod val="10000"/>
                <a:lumOff val="90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F340E-D342-4BAF-BCF8-47E3B822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Organisatie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EDAE73-5AF3-4891-8383-BF32B36F7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Vereniging voor Dorpsbelangen Odoorn 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accent1">
                    <a:lumMod val="50000"/>
                  </a:schemeClr>
                </a:solidFill>
              </a:rPr>
              <a:t>     (contactpersoon: Jan Hooiveld, voorzitter)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Commissie Kabouterbos Odoorn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nl-NL" sz="1600" dirty="0">
                <a:solidFill>
                  <a:schemeClr val="accent1">
                    <a:lumMod val="50000"/>
                  </a:schemeClr>
                </a:solidFill>
              </a:rPr>
              <a:t>(contactpersoon: Geesje Timmermans)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Commissieleden</a:t>
            </a:r>
          </a:p>
          <a:p>
            <a:r>
              <a:rPr lang="nl-NL" sz="1600" dirty="0">
                <a:solidFill>
                  <a:schemeClr val="accent1">
                    <a:lumMod val="50000"/>
                  </a:schemeClr>
                </a:solidFill>
              </a:rPr>
              <a:t>Geesje Timmermans, Sanne </a:t>
            </a:r>
            <a:r>
              <a:rPr lang="nl-NL" sz="1600" dirty="0" err="1">
                <a:solidFill>
                  <a:schemeClr val="accent1">
                    <a:lumMod val="50000"/>
                  </a:schemeClr>
                </a:solidFill>
              </a:rPr>
              <a:t>Kraster</a:t>
            </a:r>
            <a:r>
              <a:rPr lang="nl-NL" sz="1600" dirty="0">
                <a:solidFill>
                  <a:schemeClr val="accent1">
                    <a:lumMod val="50000"/>
                  </a:schemeClr>
                </a:solidFill>
              </a:rPr>
              <a:t>, Ronald </a:t>
            </a:r>
            <a:r>
              <a:rPr lang="nl-NL" sz="1600" dirty="0" err="1">
                <a:solidFill>
                  <a:schemeClr val="accent1">
                    <a:lumMod val="50000"/>
                  </a:schemeClr>
                </a:solidFill>
              </a:rPr>
              <a:t>Mones</a:t>
            </a:r>
            <a:r>
              <a:rPr lang="nl-NL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nl-NL" sz="1600">
                <a:solidFill>
                  <a:schemeClr val="accent1">
                    <a:lumMod val="50000"/>
                  </a:schemeClr>
                </a:solidFill>
              </a:rPr>
              <a:t>Marcella Timmermans</a:t>
            </a:r>
            <a:endParaRPr lang="nl-NL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E6D0471-BBE3-4879-8CEF-CA276004A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291" y="4471070"/>
            <a:ext cx="196308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1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4">
                <a:lumMod val="10000"/>
                <a:lumOff val="90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F0DF6-4F21-41C9-A9AE-D3ED974B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Financieel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9694FB-C804-45BF-86AA-7AE6D0672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Begroting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Eigen middelen van Dorpsbelangen (via o.a. dorpsbudget)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Sponsoring/ Fondsenwerving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Aansluiting KNHM Kern met Pit 2022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Investering via Gemeente, BTW vrij 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CE0A7B-8461-4D01-B903-20C389052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845" y="4445911"/>
            <a:ext cx="196308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260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206</Words>
  <Application>Microsoft Office PowerPoint</Application>
  <PresentationFormat>Breedbeeld</PresentationFormat>
  <Paragraphs>53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Idee</vt:lpstr>
      <vt:lpstr>Unique Selling Points</vt:lpstr>
      <vt:lpstr>Waar</vt:lpstr>
      <vt:lpstr>Hoe</vt:lpstr>
      <vt:lpstr>Wanneer</vt:lpstr>
      <vt:lpstr>Educatie</vt:lpstr>
      <vt:lpstr>Organisatie</vt:lpstr>
      <vt:lpstr>Financieel</vt:lpstr>
      <vt:lpstr>Voorbeeld/Impressie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Kabouterbos Odoorn</dc:title>
  <dc:creator>Acaulis |</dc:creator>
  <cp:lastModifiedBy>Geesje Snoeijing | DOX Support</cp:lastModifiedBy>
  <cp:revision>38</cp:revision>
  <dcterms:created xsi:type="dcterms:W3CDTF">2021-03-30T08:20:29Z</dcterms:created>
  <dcterms:modified xsi:type="dcterms:W3CDTF">2021-10-20T12:42:40Z</dcterms:modified>
</cp:coreProperties>
</file>