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83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38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97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17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16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09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93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88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04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92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32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23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5015014"/>
            <a:ext cx="6400800" cy="1479627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0000FF"/>
                </a:solidFill>
              </a:rPr>
              <a:t>3. Venray</a:t>
            </a:r>
            <a:endParaRPr lang="nl-NL" sz="4000" b="1" dirty="0" smtClean="0">
              <a:solidFill>
                <a:srgbClr val="0000FF"/>
              </a:solidFill>
            </a:endParaRPr>
          </a:p>
          <a:p>
            <a:r>
              <a:rPr lang="nl-NL" sz="4000" b="1" dirty="0" smtClean="0">
                <a:solidFill>
                  <a:srgbClr val="0000FF"/>
                </a:solidFill>
              </a:rPr>
              <a:t>Dorpsplein Geijsteren</a:t>
            </a:r>
            <a:endParaRPr lang="nl-NL" sz="4000" b="1" dirty="0">
              <a:solidFill>
                <a:srgbClr val="0000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31" y="-347469"/>
            <a:ext cx="7826505" cy="53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3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26810" y="-1328064"/>
            <a:ext cx="6389888" cy="904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8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8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</Words>
  <Application>Microsoft Macintosh PowerPoint</Application>
  <PresentationFormat>Diavoorstelling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Office-thema</vt:lpstr>
      <vt:lpstr>PowerPoint-presentatie</vt:lpstr>
      <vt:lpstr>PowerPoint-presentatie</vt:lpstr>
      <vt:lpstr>PowerPoint-presentatie</vt:lpstr>
      <vt:lpstr>PowerPoint-presentatie</vt:lpstr>
    </vt:vector>
  </TitlesOfParts>
  <Company>Gid Advies en Interim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Gid van Schijndel</dc:creator>
  <cp:lastModifiedBy>Gid van Schijndel</cp:lastModifiedBy>
  <cp:revision>9</cp:revision>
  <dcterms:created xsi:type="dcterms:W3CDTF">2018-01-18T15:54:02Z</dcterms:created>
  <dcterms:modified xsi:type="dcterms:W3CDTF">2018-01-19T11:36:45Z</dcterms:modified>
</cp:coreProperties>
</file>