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2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sz="4000" b="1" dirty="0" smtClean="0">
                <a:solidFill>
                  <a:srgbClr val="0000FF"/>
                </a:solidFill>
              </a:rPr>
              <a:t>America</a:t>
            </a:r>
          </a:p>
          <a:p>
            <a:r>
              <a:rPr lang="nl-NL" sz="4000" b="1" dirty="0" smtClean="0">
                <a:solidFill>
                  <a:srgbClr val="0000FF"/>
                </a:solidFill>
              </a:rPr>
              <a:t>Kunstproject Straatnamen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00FF"/>
                </a:solidFill>
              </a:rPr>
              <a:t>Infopaneel </a:t>
            </a:r>
            <a:r>
              <a:rPr lang="nl-NL" b="1" dirty="0" err="1" smtClean="0">
                <a:solidFill>
                  <a:srgbClr val="0000FF"/>
                </a:solidFill>
              </a:rPr>
              <a:t>Grad</a:t>
            </a:r>
            <a:r>
              <a:rPr lang="nl-NL" b="1" dirty="0" smtClean="0">
                <a:solidFill>
                  <a:srgbClr val="0000FF"/>
                </a:solidFill>
              </a:rPr>
              <a:t> Poels</a:t>
            </a:r>
            <a:endParaRPr lang="nl-NL" b="1" dirty="0">
              <a:solidFill>
                <a:srgbClr val="0000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9244" b="9244"/>
          <a:stretch>
            <a:fillRect/>
          </a:stretch>
        </p:blipFill>
        <p:spPr>
          <a:xfrm>
            <a:off x="0" y="1600200"/>
            <a:ext cx="9144000" cy="4978400"/>
          </a:xfrm>
        </p:spPr>
      </p:pic>
    </p:spTree>
    <p:extLst>
      <p:ext uri="{BB962C8B-B14F-4D97-AF65-F5344CB8AC3E}">
        <p14:creationId xmlns:p14="http://schemas.microsoft.com/office/powerpoint/2010/main" val="25510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00FF"/>
                </a:solidFill>
              </a:rPr>
              <a:t>Onthulling </a:t>
            </a:r>
            <a:r>
              <a:rPr lang="nl-NL" b="1" dirty="0" err="1" smtClean="0">
                <a:solidFill>
                  <a:srgbClr val="0000FF"/>
                </a:solidFill>
              </a:rPr>
              <a:t>Meister</a:t>
            </a:r>
            <a:r>
              <a:rPr lang="nl-NL" b="1" dirty="0" smtClean="0">
                <a:solidFill>
                  <a:srgbClr val="0000FF"/>
                </a:solidFill>
              </a:rPr>
              <a:t> Rongenstraat</a:t>
            </a:r>
            <a:endParaRPr lang="nl-NL" b="1" dirty="0">
              <a:solidFill>
                <a:srgbClr val="0000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8828" b="8828"/>
          <a:stretch>
            <a:fillRect/>
          </a:stretch>
        </p:blipFill>
        <p:spPr>
          <a:xfrm>
            <a:off x="0" y="1600200"/>
            <a:ext cx="9207500" cy="5257800"/>
          </a:xfrm>
        </p:spPr>
      </p:pic>
    </p:spTree>
    <p:extLst>
      <p:ext uri="{BB962C8B-B14F-4D97-AF65-F5344CB8AC3E}">
        <p14:creationId xmlns:p14="http://schemas.microsoft.com/office/powerpoint/2010/main" val="149005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Boo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4000" b="1" dirty="0" smtClean="0">
                <a:solidFill>
                  <a:srgbClr val="0000FF"/>
                </a:solidFill>
              </a:rPr>
              <a:t>Ontwerp </a:t>
            </a:r>
            <a:r>
              <a:rPr lang="nl-NL" sz="4000" b="1" dirty="0" err="1" smtClean="0">
                <a:solidFill>
                  <a:srgbClr val="0000FF"/>
                </a:solidFill>
              </a:rPr>
              <a:t>boomkorf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0"/>
            <a:ext cx="432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</Words>
  <Application>Microsoft Macintosh PowerPoint</Application>
  <PresentationFormat>Diavoorstelling (4:3)</PresentationFormat>
  <Paragraphs>6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Infopaneel Grad Poels</vt:lpstr>
      <vt:lpstr>Onthulling Meister Rongenstraat</vt:lpstr>
      <vt:lpstr>Boo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5</cp:revision>
  <dcterms:created xsi:type="dcterms:W3CDTF">2018-01-18T15:54:02Z</dcterms:created>
  <dcterms:modified xsi:type="dcterms:W3CDTF">2018-01-18T16:39:26Z</dcterms:modified>
</cp:coreProperties>
</file>