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2" r:id="rId3"/>
    <p:sldId id="257" r:id="rId4"/>
    <p:sldId id="258" r:id="rId5"/>
    <p:sldId id="259" r:id="rId6"/>
    <p:sldId id="261" r:id="rId7"/>
    <p:sldId id="262" r:id="rId8"/>
    <p:sldId id="265" r:id="rId9"/>
    <p:sldId id="266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he Serif Hand Black" panose="03070902030502020204" pitchFamily="66" charset="0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6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iXVB5X6ca6U3VFOmkAjd9PSLv6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4" y="53"/>
      </p:cViewPr>
      <p:guideLst>
        <p:guide orient="horz" pos="19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 descr="Tag=AccentColor&#10;Flavor=Light&#10;Target=Fill"/>
          <p:cNvSpPr/>
          <p:nvPr/>
        </p:nvSpPr>
        <p:spPr>
          <a:xfrm>
            <a:off x="1318417" y="0"/>
            <a:ext cx="9570431" cy="6858000"/>
          </a:xfrm>
          <a:custGeom>
            <a:avLst/>
            <a:gdLst/>
            <a:ahLst/>
            <a:cxnLst/>
            <a:rect l="l" t="t" r="r" b="b"/>
            <a:pathLst>
              <a:path w="7187261" h="5150263" extrusionOk="0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8"/>
          <p:cNvSpPr txBox="1">
            <a:spLocks noGrp="1"/>
          </p:cNvSpPr>
          <p:nvPr>
            <p:ph type="ctrTitle"/>
          </p:nvPr>
        </p:nvSpPr>
        <p:spPr>
          <a:xfrm>
            <a:off x="2560320" y="960120"/>
            <a:ext cx="7077456" cy="2898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  <a:defRPr sz="9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ubTitle" idx="1"/>
          </p:nvPr>
        </p:nvSpPr>
        <p:spPr>
          <a:xfrm>
            <a:off x="1953087" y="4535424"/>
            <a:ext cx="8202967" cy="94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8"/>
          <p:cNvSpPr/>
          <p:nvPr/>
        </p:nvSpPr>
        <p:spPr>
          <a:xfrm>
            <a:off x="3974206" y="4113338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inhoud met 2 afbeeldingen">
  <p:cSld name="Titel en inhoud met 2 afbeeldinge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>
            <a:spLocks noGrp="1"/>
          </p:cNvSpPr>
          <p:nvPr>
            <p:ph type="pic" idx="2"/>
          </p:nvPr>
        </p:nvSpPr>
        <p:spPr>
          <a:xfrm>
            <a:off x="2" y="4361970"/>
            <a:ext cx="4038599" cy="249603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7"/>
          <p:cNvSpPr>
            <a:spLocks noGrp="1"/>
          </p:cNvSpPr>
          <p:nvPr>
            <p:ph type="pic" idx="3"/>
          </p:nvPr>
        </p:nvSpPr>
        <p:spPr>
          <a:xfrm>
            <a:off x="0" y="0"/>
            <a:ext cx="4041336" cy="4193763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7"/>
          <p:cNvSpPr txBox="1"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body" idx="1"/>
          </p:nvPr>
        </p:nvSpPr>
        <p:spPr>
          <a:xfrm>
            <a:off x="4654296" y="2706624"/>
            <a:ext cx="6894576" cy="348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sldNum" idx="12"/>
          </p:nvPr>
        </p:nvSpPr>
        <p:spPr>
          <a:xfrm>
            <a:off x="864108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93" name="Google Shape;93;p27" descr="Tag=AccentColor&#10;Flavor=Light&#10;Target=FillAndLine"/>
          <p:cNvSpPr/>
          <p:nvPr/>
        </p:nvSpPr>
        <p:spPr>
          <a:xfrm>
            <a:off x="4654296" y="2395728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inhoud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8"/>
          <p:cNvSpPr txBox="1">
            <a:spLocks noGrp="1"/>
          </p:cNvSpPr>
          <p:nvPr>
            <p:ph type="title"/>
          </p:nvPr>
        </p:nvSpPr>
        <p:spPr>
          <a:xfrm>
            <a:off x="768096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8"/>
          <p:cNvSpPr txBox="1">
            <a:spLocks noGrp="1"/>
          </p:cNvSpPr>
          <p:nvPr>
            <p:ph type="body" idx="1"/>
          </p:nvPr>
        </p:nvSpPr>
        <p:spPr>
          <a:xfrm>
            <a:off x="838200" y="2075688"/>
            <a:ext cx="10515600" cy="410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00" name="Google Shape;100;p28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/>
            <a:ahLst/>
            <a:cxnLst/>
            <a:rect l="l" t="t" r="r" b="b"/>
            <a:pathLst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inhoud gecentreerde koptekst">
  <p:cSld name="Titel en inhoud gecentreerde kopteks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9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body" idx="1"/>
          </p:nvPr>
        </p:nvSpPr>
        <p:spPr>
          <a:xfrm>
            <a:off x="841248" y="2304288"/>
            <a:ext cx="10515600" cy="387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07" name="Google Shape;107;p29" descr="Tag=AccentColor&#10;Flavor=Light&#10;Target=FillAndLine"/>
          <p:cNvSpPr/>
          <p:nvPr/>
        </p:nvSpPr>
        <p:spPr>
          <a:xfrm rot="10800000" flipH="1">
            <a:off x="648305" y="2067561"/>
            <a:ext cx="10900219" cy="18288"/>
          </a:xfrm>
          <a:custGeom>
            <a:avLst/>
            <a:gdLst/>
            <a:ahLst/>
            <a:cxnLst/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ee, inhoud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0"/>
          <p:cNvSpPr txBox="1">
            <a:spLocks noGrp="1"/>
          </p:cNvSpPr>
          <p:nvPr>
            <p:ph type="body" idx="1"/>
          </p:nvPr>
        </p:nvSpPr>
        <p:spPr>
          <a:xfrm>
            <a:off x="838200" y="2304288"/>
            <a:ext cx="5181600" cy="387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body" idx="2"/>
          </p:nvPr>
        </p:nvSpPr>
        <p:spPr>
          <a:xfrm>
            <a:off x="6172200" y="2304288"/>
            <a:ext cx="5181600" cy="387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15" name="Google Shape;115;p30" descr="Tag=AccentColor&#10;Flavor=Light&#10;Target=FillAndLine"/>
          <p:cNvSpPr/>
          <p:nvPr/>
        </p:nvSpPr>
        <p:spPr>
          <a:xfrm rot="10800000" flipH="1">
            <a:off x="648305" y="2067561"/>
            <a:ext cx="10900219" cy="18288"/>
          </a:xfrm>
          <a:custGeom>
            <a:avLst/>
            <a:gdLst/>
            <a:ahLst/>
            <a:cxnLst/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 3 kolom">
  <p:cSld name="Vergelijking 3 kolom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body" idx="1"/>
          </p:nvPr>
        </p:nvSpPr>
        <p:spPr>
          <a:xfrm>
            <a:off x="649224" y="2578608"/>
            <a:ext cx="3200400" cy="71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 b="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body" idx="2"/>
          </p:nvPr>
        </p:nvSpPr>
        <p:spPr>
          <a:xfrm>
            <a:off x="649224" y="3339547"/>
            <a:ext cx="3200400" cy="290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body" idx="3"/>
          </p:nvPr>
        </p:nvSpPr>
        <p:spPr>
          <a:xfrm>
            <a:off x="4498848" y="2578608"/>
            <a:ext cx="3200400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 b="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body" idx="4"/>
          </p:nvPr>
        </p:nvSpPr>
        <p:spPr>
          <a:xfrm>
            <a:off x="4498848" y="3339548"/>
            <a:ext cx="3200400" cy="285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25" name="Google Shape;125;p31" descr="Tag=AccentColor&#10;Flavor=Light&#10;Target=FillAndLine"/>
          <p:cNvSpPr/>
          <p:nvPr/>
        </p:nvSpPr>
        <p:spPr>
          <a:xfrm rot="10800000" flipH="1">
            <a:off x="648305" y="2067561"/>
            <a:ext cx="10900219" cy="18288"/>
          </a:xfrm>
          <a:custGeom>
            <a:avLst/>
            <a:gdLst/>
            <a:ahLst/>
            <a:cxnLst/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1"/>
          <p:cNvSpPr txBox="1">
            <a:spLocks noGrp="1"/>
          </p:cNvSpPr>
          <p:nvPr>
            <p:ph type="body" idx="5"/>
          </p:nvPr>
        </p:nvSpPr>
        <p:spPr>
          <a:xfrm>
            <a:off x="8339328" y="2578608"/>
            <a:ext cx="3200400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 b="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body" idx="6"/>
          </p:nvPr>
        </p:nvSpPr>
        <p:spPr>
          <a:xfrm>
            <a:off x="8339328" y="3339548"/>
            <a:ext cx="3200400" cy="285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body" idx="1"/>
          </p:nvPr>
        </p:nvSpPr>
        <p:spPr>
          <a:xfrm>
            <a:off x="5303520" y="548640"/>
            <a:ext cx="6053328" cy="543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body" idx="2"/>
          </p:nvPr>
        </p:nvSpPr>
        <p:spPr>
          <a:xfrm>
            <a:off x="839788" y="3977640"/>
            <a:ext cx="3932237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2" name="Google Shape;13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35" name="Google Shape;135;p32" descr="Tag=AccentColor&#10;Flavor=Light&#10;Target=FillAndLine"/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/>
            <a:ahLst/>
            <a:cxnLst/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444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5303520" y="548640"/>
            <a:ext cx="6053328" cy="5431536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3"/>
          <p:cNvSpPr txBox="1">
            <a:spLocks noGrp="1"/>
          </p:cNvSpPr>
          <p:nvPr>
            <p:ph type="body" idx="1"/>
          </p:nvPr>
        </p:nvSpPr>
        <p:spPr>
          <a:xfrm>
            <a:off x="839788" y="3977640"/>
            <a:ext cx="3931920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43" name="Google Shape;143;p33" descr="Tag=AccentColor&#10;Flavor=Light&#10;Target=FillAndLine"/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/>
            <a:ahLst/>
            <a:cxnLst/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444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body" idx="1"/>
          </p:nvPr>
        </p:nvSpPr>
        <p:spPr>
          <a:xfrm>
            <a:off x="839788" y="2578608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2"/>
          </p:nvPr>
        </p:nvSpPr>
        <p:spPr>
          <a:xfrm>
            <a:off x="839788" y="3617842"/>
            <a:ext cx="5157787" cy="25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body" idx="3"/>
          </p:nvPr>
        </p:nvSpPr>
        <p:spPr>
          <a:xfrm>
            <a:off x="6172200" y="2578608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body" idx="4"/>
          </p:nvPr>
        </p:nvSpPr>
        <p:spPr>
          <a:xfrm>
            <a:off x="6172200" y="3617842"/>
            <a:ext cx="5183188" cy="25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9" name="Google Shape;29;p19" descr="Tag=AccentColor&#10;Flavor=Light&#10;Target=FillAndLine"/>
          <p:cNvSpPr/>
          <p:nvPr/>
        </p:nvSpPr>
        <p:spPr>
          <a:xfrm rot="10800000" flipH="1">
            <a:off x="648305" y="2067561"/>
            <a:ext cx="10900219" cy="18288"/>
          </a:xfrm>
          <a:custGeom>
            <a:avLst/>
            <a:gdLst/>
            <a:ahLst/>
            <a:cxnLst/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">
  <p:cSld name="Team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0"/>
          <p:cNvSpPr>
            <a:spLocks noGrp="1"/>
          </p:cNvSpPr>
          <p:nvPr>
            <p:ph type="pic" idx="2"/>
          </p:nvPr>
        </p:nvSpPr>
        <p:spPr>
          <a:xfrm>
            <a:off x="7732109" y="3063095"/>
            <a:ext cx="1463039" cy="147981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20"/>
          <p:cNvSpPr>
            <a:spLocks noGrp="1"/>
          </p:cNvSpPr>
          <p:nvPr>
            <p:ph type="pic" idx="3"/>
          </p:nvPr>
        </p:nvSpPr>
        <p:spPr>
          <a:xfrm>
            <a:off x="10101259" y="3064916"/>
            <a:ext cx="1442437" cy="147799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20"/>
          <p:cNvSpPr>
            <a:spLocks noGrp="1"/>
          </p:cNvSpPr>
          <p:nvPr>
            <p:ph type="pic" idx="4"/>
          </p:nvPr>
        </p:nvSpPr>
        <p:spPr>
          <a:xfrm>
            <a:off x="5370488" y="3064916"/>
            <a:ext cx="1455507" cy="147799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20"/>
          <p:cNvSpPr>
            <a:spLocks noGrp="1"/>
          </p:cNvSpPr>
          <p:nvPr>
            <p:ph type="pic" idx="5"/>
          </p:nvPr>
        </p:nvSpPr>
        <p:spPr>
          <a:xfrm>
            <a:off x="3009627" y="3064916"/>
            <a:ext cx="1447216" cy="147799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20"/>
          <p:cNvSpPr>
            <a:spLocks noGrp="1"/>
          </p:cNvSpPr>
          <p:nvPr>
            <p:ph type="pic" idx="6"/>
          </p:nvPr>
        </p:nvSpPr>
        <p:spPr>
          <a:xfrm>
            <a:off x="648304" y="3058476"/>
            <a:ext cx="1463039" cy="1484431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20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889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40" name="Google Shape;40;p20" descr="Tag=AccentColor&#10;Flavor=Light&#10;Target=FillAndLine"/>
          <p:cNvSpPr/>
          <p:nvPr/>
        </p:nvSpPr>
        <p:spPr>
          <a:xfrm rot="10800000" flipH="1">
            <a:off x="648305" y="2067561"/>
            <a:ext cx="10900219" cy="18288"/>
          </a:xfrm>
          <a:custGeom>
            <a:avLst/>
            <a:gdLst/>
            <a:ahLst/>
            <a:cxnLst/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1"/>
          </p:nvPr>
        </p:nvSpPr>
        <p:spPr>
          <a:xfrm>
            <a:off x="630936" y="4754880"/>
            <a:ext cx="1481328" cy="74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7"/>
          </p:nvPr>
        </p:nvSpPr>
        <p:spPr>
          <a:xfrm>
            <a:off x="2993136" y="4754880"/>
            <a:ext cx="1481328" cy="74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8"/>
          </p:nvPr>
        </p:nvSpPr>
        <p:spPr>
          <a:xfrm>
            <a:off x="5355336" y="4754880"/>
            <a:ext cx="1481328" cy="74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9"/>
          </p:nvPr>
        </p:nvSpPr>
        <p:spPr>
          <a:xfrm>
            <a:off x="7717536" y="4754880"/>
            <a:ext cx="1481328" cy="74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13"/>
          </p:nvPr>
        </p:nvSpPr>
        <p:spPr>
          <a:xfrm>
            <a:off x="10079736" y="4754880"/>
            <a:ext cx="1481328" cy="74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at">
  <p:cSld name="Citaa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 descr="Tag=AccentColor&#10;Flavor=Light&#10;Target=Fill"/>
          <p:cNvSpPr/>
          <p:nvPr/>
        </p:nvSpPr>
        <p:spPr>
          <a:xfrm>
            <a:off x="0" y="1"/>
            <a:ext cx="12192000" cy="6054983"/>
          </a:xfrm>
          <a:custGeom>
            <a:avLst/>
            <a:gdLst/>
            <a:ahLst/>
            <a:cxnLst/>
            <a:rect l="l" t="t" r="r" b="b"/>
            <a:pathLst>
              <a:path w="12188952" h="6054983" extrusionOk="0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/>
          </p:nvPr>
        </p:nvSpPr>
        <p:spPr>
          <a:xfrm>
            <a:off x="1527048" y="932688"/>
            <a:ext cx="9144000" cy="252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52" name="Google Shape;52;p21"/>
          <p:cNvSpPr/>
          <p:nvPr/>
        </p:nvSpPr>
        <p:spPr>
          <a:xfrm>
            <a:off x="3974206" y="3542284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1"/>
          <p:cNvSpPr txBox="1">
            <a:spLocks noGrp="1"/>
          </p:cNvSpPr>
          <p:nvPr>
            <p:ph type="body" idx="1"/>
          </p:nvPr>
        </p:nvSpPr>
        <p:spPr>
          <a:xfrm>
            <a:off x="1527048" y="3694176"/>
            <a:ext cx="9144000" cy="162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>
  <p:cSld name="Sectiekop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 descr="Tag=AccentColor&#10;Flavor=Light&#10;Target=Fill"/>
          <p:cNvSpPr/>
          <p:nvPr/>
        </p:nvSpPr>
        <p:spPr>
          <a:xfrm>
            <a:off x="807242" y="612648"/>
            <a:ext cx="10577516" cy="5566372"/>
          </a:xfrm>
          <a:custGeom>
            <a:avLst/>
            <a:gdLst/>
            <a:ahLst/>
            <a:cxnLst/>
            <a:rect l="l" t="t" r="r" b="b"/>
            <a:pathLst>
              <a:path w="10577516" h="5566372" extrusionOk="0">
                <a:moveTo>
                  <a:pt x="2871593" y="5218333"/>
                </a:moveTo>
                <a:cubicBezTo>
                  <a:pt x="2990956" y="5269180"/>
                  <a:pt x="3517223" y="5383586"/>
                  <a:pt x="3890441" y="5441298"/>
                </a:cubicBezTo>
                <a:cubicBezTo>
                  <a:pt x="4162855" y="5483248"/>
                  <a:pt x="4828063" y="5526341"/>
                  <a:pt x="4931282" y="5506891"/>
                </a:cubicBezTo>
                <a:cubicBezTo>
                  <a:pt x="4236330" y="5449560"/>
                  <a:pt x="3552816" y="5364900"/>
                  <a:pt x="2871593" y="5218333"/>
                </a:cubicBezTo>
                <a:close/>
                <a:moveTo>
                  <a:pt x="4720395" y="128662"/>
                </a:moveTo>
                <a:cubicBezTo>
                  <a:pt x="4329266" y="138551"/>
                  <a:pt x="3939509" y="179153"/>
                  <a:pt x="3554723" y="250059"/>
                </a:cubicBezTo>
                <a:cubicBezTo>
                  <a:pt x="3195336" y="315207"/>
                  <a:pt x="2841707" y="408943"/>
                  <a:pt x="2497230" y="530354"/>
                </a:cubicBezTo>
                <a:cubicBezTo>
                  <a:pt x="2650917" y="485354"/>
                  <a:pt x="2804728" y="441372"/>
                  <a:pt x="2960194" y="403237"/>
                </a:cubicBezTo>
                <a:cubicBezTo>
                  <a:pt x="3296586" y="321538"/>
                  <a:pt x="3637121" y="257890"/>
                  <a:pt x="3980314" y="212560"/>
                </a:cubicBezTo>
                <a:cubicBezTo>
                  <a:pt x="4212050" y="181797"/>
                  <a:pt x="4444422" y="158280"/>
                  <a:pt x="4677428" y="139593"/>
                </a:cubicBezTo>
                <a:cubicBezTo>
                  <a:pt x="4704949" y="137369"/>
                  <a:pt x="4732915" y="137369"/>
                  <a:pt x="4760675" y="134906"/>
                </a:cubicBezTo>
                <a:lnTo>
                  <a:pt x="4792997" y="130123"/>
                </a:lnTo>
                <a:lnTo>
                  <a:pt x="4798006" y="130828"/>
                </a:lnTo>
                <a:lnTo>
                  <a:pt x="4798006" y="129381"/>
                </a:lnTo>
                <a:lnTo>
                  <a:pt x="4792997" y="130123"/>
                </a:lnTo>
                <a:lnTo>
                  <a:pt x="4788863" y="129541"/>
                </a:lnTo>
                <a:cubicBezTo>
                  <a:pt x="4766106" y="127801"/>
                  <a:pt x="4743237" y="127505"/>
                  <a:pt x="4720395" y="128662"/>
                </a:cubicBezTo>
                <a:close/>
                <a:moveTo>
                  <a:pt x="6438297" y="19"/>
                </a:moveTo>
                <a:cubicBezTo>
                  <a:pt x="6802322" y="-887"/>
                  <a:pt x="7164203" y="31671"/>
                  <a:pt x="7523724" y="104129"/>
                </a:cubicBezTo>
                <a:cubicBezTo>
                  <a:pt x="7868594" y="172060"/>
                  <a:pt x="8204694" y="278661"/>
                  <a:pt x="8525668" y="421922"/>
                </a:cubicBezTo>
                <a:cubicBezTo>
                  <a:pt x="8886414" y="582180"/>
                  <a:pt x="9221001" y="795802"/>
                  <a:pt x="9518204" y="1055605"/>
                </a:cubicBezTo>
                <a:cubicBezTo>
                  <a:pt x="9701176" y="1214502"/>
                  <a:pt x="9865578" y="1393612"/>
                  <a:pt x="10008242" y="1589500"/>
                </a:cubicBezTo>
                <a:cubicBezTo>
                  <a:pt x="10117308" y="1741190"/>
                  <a:pt x="10222982" y="1895218"/>
                  <a:pt x="10325274" y="2051574"/>
                </a:cubicBezTo>
                <a:cubicBezTo>
                  <a:pt x="10446215" y="2231789"/>
                  <a:pt x="10528180" y="2435291"/>
                  <a:pt x="10565908" y="2649028"/>
                </a:cubicBezTo>
                <a:cubicBezTo>
                  <a:pt x="10584595" y="2757459"/>
                  <a:pt x="10583451" y="2862839"/>
                  <a:pt x="10542137" y="2966823"/>
                </a:cubicBezTo>
                <a:cubicBezTo>
                  <a:pt x="10530023" y="2999186"/>
                  <a:pt x="10520540" y="3032466"/>
                  <a:pt x="10513789" y="3066355"/>
                </a:cubicBezTo>
                <a:cubicBezTo>
                  <a:pt x="10490298" y="3169843"/>
                  <a:pt x="10458023" y="3271142"/>
                  <a:pt x="10417308" y="3369150"/>
                </a:cubicBezTo>
                <a:cubicBezTo>
                  <a:pt x="10279257" y="3703851"/>
                  <a:pt x="10062140" y="3980714"/>
                  <a:pt x="9794430" y="4220840"/>
                </a:cubicBezTo>
                <a:cubicBezTo>
                  <a:pt x="9475364" y="4506346"/>
                  <a:pt x="9109391" y="4716599"/>
                  <a:pt x="8719522" y="4888463"/>
                </a:cubicBezTo>
                <a:cubicBezTo>
                  <a:pt x="8388126" y="5034394"/>
                  <a:pt x="8044526" y="5145368"/>
                  <a:pt x="7693808" y="5234223"/>
                </a:cubicBezTo>
                <a:cubicBezTo>
                  <a:pt x="7495123" y="5285070"/>
                  <a:pt x="7294022" y="5324223"/>
                  <a:pt x="7092669" y="5363248"/>
                </a:cubicBezTo>
                <a:cubicBezTo>
                  <a:pt x="6809577" y="5418035"/>
                  <a:pt x="6527120" y="5474730"/>
                  <a:pt x="6240978" y="5507272"/>
                </a:cubicBezTo>
                <a:cubicBezTo>
                  <a:pt x="5982166" y="5536509"/>
                  <a:pt x="5722845" y="5554814"/>
                  <a:pt x="5462508" y="5559010"/>
                </a:cubicBezTo>
                <a:cubicBezTo>
                  <a:pt x="5103782" y="5564730"/>
                  <a:pt x="4744928" y="5576298"/>
                  <a:pt x="4386329" y="5548839"/>
                </a:cubicBezTo>
                <a:cubicBezTo>
                  <a:pt x="4089394" y="5527103"/>
                  <a:pt x="3793960" y="5488344"/>
                  <a:pt x="3501461" y="5432782"/>
                </a:cubicBezTo>
                <a:cubicBezTo>
                  <a:pt x="3204247" y="5374930"/>
                  <a:pt x="2911229" y="5297299"/>
                  <a:pt x="2624348" y="5200409"/>
                </a:cubicBezTo>
                <a:cubicBezTo>
                  <a:pt x="2488841" y="5154775"/>
                  <a:pt x="2358417" y="5094775"/>
                  <a:pt x="2221385" y="5053589"/>
                </a:cubicBezTo>
                <a:cubicBezTo>
                  <a:pt x="1859988" y="4945157"/>
                  <a:pt x="1506856" y="4815878"/>
                  <a:pt x="1173934" y="4636388"/>
                </a:cubicBezTo>
                <a:cubicBezTo>
                  <a:pt x="900250" y="4488931"/>
                  <a:pt x="647539" y="4313508"/>
                  <a:pt x="438176" y="4080883"/>
                </a:cubicBezTo>
                <a:cubicBezTo>
                  <a:pt x="146695" y="3757114"/>
                  <a:pt x="3178" y="3378811"/>
                  <a:pt x="18687" y="2942161"/>
                </a:cubicBezTo>
                <a:cubicBezTo>
                  <a:pt x="19582" y="2904814"/>
                  <a:pt x="13236" y="2867645"/>
                  <a:pt x="0" y="2832713"/>
                </a:cubicBezTo>
                <a:lnTo>
                  <a:pt x="0" y="2747290"/>
                </a:lnTo>
                <a:cubicBezTo>
                  <a:pt x="13474" y="2720341"/>
                  <a:pt x="10296" y="2690468"/>
                  <a:pt x="14746" y="2661993"/>
                </a:cubicBezTo>
                <a:cubicBezTo>
                  <a:pt x="54533" y="2409665"/>
                  <a:pt x="152923" y="2181106"/>
                  <a:pt x="292753" y="1968947"/>
                </a:cubicBezTo>
                <a:cubicBezTo>
                  <a:pt x="464108" y="1708991"/>
                  <a:pt x="680970" y="1491747"/>
                  <a:pt x="923893" y="1299417"/>
                </a:cubicBezTo>
                <a:cubicBezTo>
                  <a:pt x="1263678" y="1030182"/>
                  <a:pt x="1638930" y="820945"/>
                  <a:pt x="2035538" y="648828"/>
                </a:cubicBezTo>
                <a:cubicBezTo>
                  <a:pt x="2521001" y="438575"/>
                  <a:pt x="3025660" y="291755"/>
                  <a:pt x="3545571" y="196289"/>
                </a:cubicBezTo>
                <a:cubicBezTo>
                  <a:pt x="4094899" y="95674"/>
                  <a:pt x="4653670" y="56116"/>
                  <a:pt x="5211705" y="78323"/>
                </a:cubicBezTo>
                <a:cubicBezTo>
                  <a:pt x="5297128" y="81756"/>
                  <a:pt x="5383313" y="88620"/>
                  <a:pt x="5467720" y="77052"/>
                </a:cubicBezTo>
                <a:cubicBezTo>
                  <a:pt x="5669076" y="49467"/>
                  <a:pt x="5870557" y="24299"/>
                  <a:pt x="6073564" y="11840"/>
                </a:cubicBezTo>
                <a:cubicBezTo>
                  <a:pt x="6195374" y="4340"/>
                  <a:pt x="6316955" y="320"/>
                  <a:pt x="6438297" y="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2"/>
          <p:cNvSpPr txBox="1">
            <a:spLocks noGrp="1"/>
          </p:cNvSpPr>
          <p:nvPr>
            <p:ph type="title"/>
          </p:nvPr>
        </p:nvSpPr>
        <p:spPr>
          <a:xfrm>
            <a:off x="2066544" y="1911096"/>
            <a:ext cx="8055864" cy="2075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/>
          <p:nvPr/>
        </p:nvSpPr>
        <p:spPr>
          <a:xfrm>
            <a:off x="3974206" y="4173498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2"/>
          <p:cNvSpPr txBox="1">
            <a:spLocks noGrp="1"/>
          </p:cNvSpPr>
          <p:nvPr>
            <p:ph type="body" idx="1"/>
          </p:nvPr>
        </p:nvSpPr>
        <p:spPr>
          <a:xfrm>
            <a:off x="3227832" y="4352544"/>
            <a:ext cx="5733288" cy="93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inhoud met 4 afbeeldingen">
  <p:cSld name="Titel en inhoud met 4 afbeeldinge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>
            <a:spLocks noGrp="1"/>
          </p:cNvSpPr>
          <p:nvPr>
            <p:ph type="pic" idx="2"/>
          </p:nvPr>
        </p:nvSpPr>
        <p:spPr>
          <a:xfrm>
            <a:off x="8263901" y="-1"/>
            <a:ext cx="3928091" cy="4143506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23"/>
          <p:cNvSpPr>
            <a:spLocks noGrp="1"/>
          </p:cNvSpPr>
          <p:nvPr>
            <p:ph type="pic" idx="3"/>
          </p:nvPr>
        </p:nvSpPr>
        <p:spPr>
          <a:xfrm>
            <a:off x="8281029" y="4328340"/>
            <a:ext cx="3910962" cy="252966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3"/>
          <p:cNvSpPr>
            <a:spLocks noGrp="1"/>
          </p:cNvSpPr>
          <p:nvPr>
            <p:ph type="pic" idx="4"/>
          </p:nvPr>
        </p:nvSpPr>
        <p:spPr>
          <a:xfrm>
            <a:off x="5021992" y="3792430"/>
            <a:ext cx="3041329" cy="3065569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23"/>
          <p:cNvSpPr>
            <a:spLocks noGrp="1"/>
          </p:cNvSpPr>
          <p:nvPr>
            <p:ph type="pic" idx="5"/>
          </p:nvPr>
        </p:nvSpPr>
        <p:spPr>
          <a:xfrm>
            <a:off x="5027598" y="0"/>
            <a:ext cx="3035794" cy="359703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630936" y="429768"/>
            <a:ext cx="392277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body" idx="1"/>
          </p:nvPr>
        </p:nvSpPr>
        <p:spPr>
          <a:xfrm>
            <a:off x="630936" y="2706624"/>
            <a:ext cx="393192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3" descr="Tag=AccentColor&#10;Flavor=Light&#10;Target=FillAndLine"/>
          <p:cNvSpPr/>
          <p:nvPr/>
        </p:nvSpPr>
        <p:spPr>
          <a:xfrm>
            <a:off x="629328" y="2423160"/>
            <a:ext cx="3877056" cy="27432"/>
          </a:xfrm>
          <a:custGeom>
            <a:avLst/>
            <a:gdLst/>
            <a:ahLst/>
            <a:cxnLst/>
            <a:rect l="l" t="t" r="r" b="b"/>
            <a:pathLst>
              <a:path w="3877056" h="27432" fill="none" extrusionOk="0">
                <a:moveTo>
                  <a:pt x="0" y="0"/>
                </a:moveTo>
                <a:cubicBezTo>
                  <a:pt x="212376" y="-32836"/>
                  <a:pt x="570944" y="24926"/>
                  <a:pt x="723717" y="0"/>
                </a:cubicBezTo>
                <a:cubicBezTo>
                  <a:pt x="876490" y="-24926"/>
                  <a:pt x="1149502" y="-13047"/>
                  <a:pt x="1408664" y="0"/>
                </a:cubicBezTo>
                <a:cubicBezTo>
                  <a:pt x="1667826" y="13047"/>
                  <a:pt x="1931449" y="-10086"/>
                  <a:pt x="2093610" y="0"/>
                </a:cubicBezTo>
                <a:cubicBezTo>
                  <a:pt x="2255771" y="10086"/>
                  <a:pt x="2364217" y="17704"/>
                  <a:pt x="2623475" y="0"/>
                </a:cubicBezTo>
                <a:cubicBezTo>
                  <a:pt x="2882734" y="-17704"/>
                  <a:pt x="3039913" y="-18191"/>
                  <a:pt x="3192109" y="0"/>
                </a:cubicBezTo>
                <a:cubicBezTo>
                  <a:pt x="3344305" y="18191"/>
                  <a:pt x="3704655" y="9863"/>
                  <a:pt x="3877056" y="0"/>
                </a:cubicBezTo>
                <a:cubicBezTo>
                  <a:pt x="3876099" y="8431"/>
                  <a:pt x="3876707" y="14612"/>
                  <a:pt x="3877056" y="27432"/>
                </a:cubicBezTo>
                <a:cubicBezTo>
                  <a:pt x="3653020" y="26009"/>
                  <a:pt x="3480940" y="44647"/>
                  <a:pt x="3230880" y="27432"/>
                </a:cubicBezTo>
                <a:cubicBezTo>
                  <a:pt x="2980820" y="10217"/>
                  <a:pt x="2872670" y="48866"/>
                  <a:pt x="2701016" y="27432"/>
                </a:cubicBezTo>
                <a:cubicBezTo>
                  <a:pt x="2529362" y="5998"/>
                  <a:pt x="2364157" y="35954"/>
                  <a:pt x="2171151" y="27432"/>
                </a:cubicBezTo>
                <a:cubicBezTo>
                  <a:pt x="1978146" y="18910"/>
                  <a:pt x="1773461" y="38798"/>
                  <a:pt x="1486205" y="27432"/>
                </a:cubicBezTo>
                <a:cubicBezTo>
                  <a:pt x="1198949" y="16066"/>
                  <a:pt x="1139376" y="-574"/>
                  <a:pt x="917570" y="27432"/>
                </a:cubicBezTo>
                <a:cubicBezTo>
                  <a:pt x="695765" y="55438"/>
                  <a:pt x="293344" y="-545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877056" h="27432" extrusionOk="0">
                <a:moveTo>
                  <a:pt x="0" y="0"/>
                </a:moveTo>
                <a:cubicBezTo>
                  <a:pt x="192669" y="-10137"/>
                  <a:pt x="331692" y="-29256"/>
                  <a:pt x="607405" y="0"/>
                </a:cubicBezTo>
                <a:cubicBezTo>
                  <a:pt x="883118" y="29256"/>
                  <a:pt x="907253" y="-6037"/>
                  <a:pt x="1137270" y="0"/>
                </a:cubicBezTo>
                <a:cubicBezTo>
                  <a:pt x="1367288" y="6037"/>
                  <a:pt x="1546023" y="-32212"/>
                  <a:pt x="1860987" y="0"/>
                </a:cubicBezTo>
                <a:cubicBezTo>
                  <a:pt x="2175951" y="32212"/>
                  <a:pt x="2298836" y="29855"/>
                  <a:pt x="2468392" y="0"/>
                </a:cubicBezTo>
                <a:cubicBezTo>
                  <a:pt x="2637949" y="-29855"/>
                  <a:pt x="2790821" y="13504"/>
                  <a:pt x="3075798" y="0"/>
                </a:cubicBezTo>
                <a:cubicBezTo>
                  <a:pt x="3360775" y="-13504"/>
                  <a:pt x="3584812" y="38899"/>
                  <a:pt x="3877056" y="0"/>
                </a:cubicBezTo>
                <a:cubicBezTo>
                  <a:pt x="3875701" y="9524"/>
                  <a:pt x="3875854" y="13975"/>
                  <a:pt x="3877056" y="27432"/>
                </a:cubicBezTo>
                <a:cubicBezTo>
                  <a:pt x="3651600" y="-703"/>
                  <a:pt x="3532844" y="44229"/>
                  <a:pt x="3230880" y="27432"/>
                </a:cubicBezTo>
                <a:cubicBezTo>
                  <a:pt x="2928916" y="10635"/>
                  <a:pt x="2860399" y="20237"/>
                  <a:pt x="2701016" y="27432"/>
                </a:cubicBezTo>
                <a:cubicBezTo>
                  <a:pt x="2541633" y="34627"/>
                  <a:pt x="2238516" y="40277"/>
                  <a:pt x="2054840" y="27432"/>
                </a:cubicBezTo>
                <a:cubicBezTo>
                  <a:pt x="1871164" y="14587"/>
                  <a:pt x="1583795" y="3252"/>
                  <a:pt x="1408664" y="27432"/>
                </a:cubicBezTo>
                <a:cubicBezTo>
                  <a:pt x="1233533" y="51612"/>
                  <a:pt x="956608" y="20984"/>
                  <a:pt x="801258" y="27432"/>
                </a:cubicBezTo>
                <a:cubicBezTo>
                  <a:pt x="645908" y="33880"/>
                  <a:pt x="165566" y="12646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sluiting">
  <p:cSld name="Afsluiting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5" descr="Tag=AccentColor&#10;Flavor=Light&#10;Target=Fill"/>
          <p:cNvSpPr/>
          <p:nvPr/>
        </p:nvSpPr>
        <p:spPr>
          <a:xfrm>
            <a:off x="0" y="0"/>
            <a:ext cx="12192000" cy="2347414"/>
          </a:xfrm>
          <a:custGeom>
            <a:avLst/>
            <a:gdLst/>
            <a:ahLst/>
            <a:cxnLst/>
            <a:rect l="l" t="t" r="r" b="b"/>
            <a:pathLst>
              <a:path w="12192000" h="2347414" extrusionOk="0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41248" y="402336"/>
            <a:ext cx="10515600" cy="1344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77" name="Google Shape;77;p25"/>
          <p:cNvSpPr>
            <a:spLocks noGrp="1"/>
          </p:cNvSpPr>
          <p:nvPr>
            <p:ph type="pic" idx="2"/>
          </p:nvPr>
        </p:nvSpPr>
        <p:spPr>
          <a:xfrm>
            <a:off x="9706356" y="3511296"/>
            <a:ext cx="731520" cy="73152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25"/>
          <p:cNvSpPr>
            <a:spLocks noGrp="1"/>
          </p:cNvSpPr>
          <p:nvPr>
            <p:ph type="pic" idx="3"/>
          </p:nvPr>
        </p:nvSpPr>
        <p:spPr>
          <a:xfrm>
            <a:off x="5728716" y="3511296"/>
            <a:ext cx="731520" cy="73152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25"/>
          <p:cNvSpPr>
            <a:spLocks noGrp="1"/>
          </p:cNvSpPr>
          <p:nvPr>
            <p:ph type="pic" idx="4"/>
          </p:nvPr>
        </p:nvSpPr>
        <p:spPr>
          <a:xfrm>
            <a:off x="1751076" y="3511296"/>
            <a:ext cx="731520" cy="73152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>
            <a:off x="585216" y="4315968"/>
            <a:ext cx="30632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body" idx="5"/>
          </p:nvPr>
        </p:nvSpPr>
        <p:spPr>
          <a:xfrm>
            <a:off x="4562856" y="4315968"/>
            <a:ext cx="30632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body" idx="6"/>
          </p:nvPr>
        </p:nvSpPr>
        <p:spPr>
          <a:xfrm>
            <a:off x="8540496" y="4315968"/>
            <a:ext cx="30632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6" descr="Tag=AccentColor&#10;Flavor=Light&#10;Target=Fill"/>
          <p:cNvSpPr/>
          <p:nvPr/>
        </p:nvSpPr>
        <p:spPr>
          <a:xfrm>
            <a:off x="5477731" y="0"/>
            <a:ext cx="6714269" cy="6858000"/>
          </a:xfrm>
          <a:custGeom>
            <a:avLst/>
            <a:gdLst/>
            <a:ahLst/>
            <a:cxnLst/>
            <a:rect l="l" t="t" r="r" b="b"/>
            <a:pathLst>
              <a:path w="6714269" h="6858000" extrusionOk="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6714269" y="0"/>
                </a:lnTo>
                <a:lnTo>
                  <a:pt x="6714269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2510" y="320963"/>
            <a:ext cx="4975623" cy="621607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6"/>
          <p:cNvSpPr txBox="1"/>
          <p:nvPr/>
        </p:nvSpPr>
        <p:spPr>
          <a:xfrm>
            <a:off x="6391564" y="923635"/>
            <a:ext cx="5643418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Wij, van Stichting Pumptrackbaan Axel, zijn 5 enthousiaste ouders, die de kinderen van Axel graag willen helpen met het realiseren van hun wens: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een PUMPTRACKBAAN.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Luca (zie foto), kwam met het idee en helpt ons hier enorm bij.</a:t>
            </a:r>
            <a:endParaRPr sz="4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"/>
          <p:cNvSpPr txBox="1">
            <a:spLocks noGrp="1"/>
          </p:cNvSpPr>
          <p:nvPr>
            <p:ph type="ctrTitle"/>
          </p:nvPr>
        </p:nvSpPr>
        <p:spPr>
          <a:xfrm>
            <a:off x="2560320" y="960120"/>
            <a:ext cx="7077456" cy="2898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</a:pPr>
            <a:r>
              <a:rPr lang="nl-NL" dirty="0">
                <a:latin typeface="The Serif Hand Black" panose="03070902030502020204" pitchFamily="66" charset="0"/>
              </a:rPr>
              <a:t>PRESENTATIE</a:t>
            </a:r>
            <a:br>
              <a:rPr lang="nl-NL" dirty="0">
                <a:latin typeface="The Serif Hand Black" panose="03070902030502020204" pitchFamily="66" charset="0"/>
              </a:rPr>
            </a:br>
            <a:r>
              <a:rPr lang="nl-NL" dirty="0">
                <a:latin typeface="The Serif Hand Black" panose="03070902030502020204" pitchFamily="66" charset="0"/>
              </a:rPr>
              <a:t>KERN MET PIT</a:t>
            </a:r>
            <a:endParaRPr dirty="0">
              <a:latin typeface="The Serif Hand Black" panose="03070902030502020204" pitchFamily="66" charset="0"/>
            </a:endParaRPr>
          </a:p>
        </p:txBody>
      </p:sp>
      <p:sp>
        <p:nvSpPr>
          <p:cNvPr id="150" name="Google Shape;150;p1"/>
          <p:cNvSpPr txBox="1">
            <a:spLocks noGrp="1"/>
          </p:cNvSpPr>
          <p:nvPr>
            <p:ph type="subTitle" idx="1"/>
          </p:nvPr>
        </p:nvSpPr>
        <p:spPr>
          <a:xfrm>
            <a:off x="1839798" y="4516570"/>
            <a:ext cx="8512403" cy="94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nl-NL" dirty="0">
                <a:solidFill>
                  <a:schemeClr val="lt1"/>
                </a:solidFill>
                <a:latin typeface="The Serif Hand Black" panose="03070902030502020204" pitchFamily="66" charset="0"/>
              </a:rPr>
              <a:t>BANKJES EN PICKNICKTAFELS VOOR DE PUMPTRACKBAAN IN AXEL</a:t>
            </a:r>
            <a:endParaRPr dirty="0">
              <a:latin typeface="The Serif Hand Black" panose="03070902030502020204" pitchFamily="66" charset="0"/>
            </a:endParaRPr>
          </a:p>
        </p:txBody>
      </p:sp>
      <p:pic>
        <p:nvPicPr>
          <p:cNvPr id="151" name="Google Shape;151;p1" descr="Nieuw logo Kern met Pit - knh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507" y="1"/>
            <a:ext cx="1432286" cy="202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86505AC-250B-4ED4-8703-849B307A2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972" y="2289285"/>
            <a:ext cx="6594055" cy="4394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F8F0801-19E3-4E16-8D73-7D2940B8F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"/>
          <p:cNvSpPr txBox="1">
            <a:spLocks noGrp="1"/>
          </p:cNvSpPr>
          <p:nvPr>
            <p:ph type="title"/>
          </p:nvPr>
        </p:nvSpPr>
        <p:spPr>
          <a:xfrm>
            <a:off x="841248" y="402336"/>
            <a:ext cx="10515600" cy="1344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nl-NL" sz="9600" dirty="0">
                <a:latin typeface="The Serif Hand Black" panose="03070902030502020204" pitchFamily="66" charset="0"/>
              </a:rPr>
              <a:t>Bedankt</a:t>
            </a:r>
            <a:endParaRPr sz="9600" dirty="0">
              <a:latin typeface="The Serif Hand Black" panose="03070902030502020204" pitchFamily="66" charset="0"/>
            </a:endParaRPr>
          </a:p>
        </p:txBody>
      </p:sp>
      <p:pic>
        <p:nvPicPr>
          <p:cNvPr id="268" name="Google Shape;268;p16" descr="Envelop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08" r="107"/>
          <a:stretch/>
        </p:blipFill>
        <p:spPr>
          <a:xfrm>
            <a:off x="5728716" y="3511296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6" descr="Beeldscherm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706356" y="3511296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6"/>
          <p:cNvSpPr txBox="1">
            <a:spLocks noGrp="1"/>
          </p:cNvSpPr>
          <p:nvPr>
            <p:ph type="body" idx="1"/>
          </p:nvPr>
        </p:nvSpPr>
        <p:spPr>
          <a:xfrm>
            <a:off x="585216" y="4315968"/>
            <a:ext cx="3126172" cy="1098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nl-NL" sz="5700" b="1" dirty="0">
                <a:solidFill>
                  <a:schemeClr val="accent1"/>
                </a:solidFill>
                <a:latin typeface="The Serif Hand Black" panose="03070902030502020204" pitchFamily="66" charset="0"/>
                <a:sym typeface="Arial"/>
              </a:rPr>
              <a:t>LUCA</a:t>
            </a:r>
            <a:r>
              <a:rPr lang="nl-NL" sz="57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	   </a:t>
            </a:r>
            <a:r>
              <a:rPr lang="nl-NL" sz="5700" b="1" dirty="0">
                <a:solidFill>
                  <a:schemeClr val="accent1"/>
                </a:solidFill>
                <a:latin typeface="The Serif Hand Black" panose="03070902030502020204" pitchFamily="66" charset="0"/>
                <a:sym typeface="Arial"/>
              </a:rPr>
              <a:t>HANNEKE</a:t>
            </a:r>
            <a:endParaRPr dirty="0">
              <a:latin typeface="The Serif Hand Black" panose="03070902030502020204" pitchFamily="66" charset="0"/>
            </a:endParaRPr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71" name="Google Shape;271;p16"/>
          <p:cNvSpPr txBox="1">
            <a:spLocks noGrp="1"/>
          </p:cNvSpPr>
          <p:nvPr>
            <p:ph type="body" idx="5"/>
          </p:nvPr>
        </p:nvSpPr>
        <p:spPr>
          <a:xfrm>
            <a:off x="4562856" y="4315968"/>
            <a:ext cx="30632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l-NL" sz="5100" dirty="0">
                <a:latin typeface="The Serif Hand Black" panose="03070902030502020204" pitchFamily="66" charset="0"/>
                <a:sym typeface="Arial"/>
              </a:rPr>
              <a:t>pumptrackbaanaxel@gmail.com</a:t>
            </a:r>
            <a:endParaRPr dirty="0">
              <a:latin typeface="The Serif Hand Black" panose="03070902030502020204" pitchFamily="66" charset="0"/>
            </a:endParaRPr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72" name="Google Shape;272;p16"/>
          <p:cNvSpPr txBox="1">
            <a:spLocks noGrp="1"/>
          </p:cNvSpPr>
          <p:nvPr>
            <p:ph type="body" idx="6"/>
          </p:nvPr>
        </p:nvSpPr>
        <p:spPr>
          <a:xfrm>
            <a:off x="8540496" y="4315968"/>
            <a:ext cx="30632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NL" sz="2800" dirty="0">
                <a:latin typeface="The Serif Hand Black" panose="03070902030502020204" pitchFamily="66" charset="0"/>
                <a:sym typeface="Arial"/>
              </a:rPr>
              <a:t>www.pumptrackbaanaxel.nl</a:t>
            </a:r>
            <a:endParaRPr dirty="0">
              <a:latin typeface="The Serif Hand Black" panose="03070902030502020204" pitchFamily="66" charset="0"/>
            </a:endParaRPr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EF26C58-E854-4A8C-A8E8-9FF95C881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67" y="2871444"/>
            <a:ext cx="1768680" cy="1530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F744220-F2B3-44D1-B26C-9A7B04030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719" y="2866625"/>
            <a:ext cx="1604520" cy="144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5FB7357-43EC-4DFB-8933-C51BAE0CB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15" y="1225486"/>
            <a:ext cx="5656080" cy="4242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631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"/>
          <p:cNvSpPr txBox="1"/>
          <p:nvPr/>
        </p:nvSpPr>
        <p:spPr>
          <a:xfrm>
            <a:off x="614362" y="682570"/>
            <a:ext cx="690086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200" b="1" i="0" u="none" strike="noStrike" cap="none" dirty="0">
                <a:solidFill>
                  <a:schemeClr val="accent1"/>
                </a:solidFill>
                <a:latin typeface="The Serif Hand Black" panose="03070902030502020204" pitchFamily="66" charset="0"/>
                <a:sym typeface="Arial"/>
              </a:rPr>
              <a:t>WIE ZIJN WIJ?</a:t>
            </a:r>
            <a:endParaRPr sz="7200" b="1" dirty="0">
              <a:solidFill>
                <a:schemeClr val="accent1"/>
              </a:solidFill>
              <a:latin typeface="The Serif Hand Black" panose="03070902030502020204" pitchFamily="66" charset="0"/>
              <a:sym typeface="Arial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7FDA7C1-B5D5-4D6A-8681-814ADB2FBE1E}"/>
              </a:ext>
            </a:extLst>
          </p:cNvPr>
          <p:cNvSpPr txBox="1"/>
          <p:nvPr/>
        </p:nvSpPr>
        <p:spPr>
          <a:xfrm>
            <a:off x="3723586" y="1536174"/>
            <a:ext cx="313912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</a:pPr>
            <a:r>
              <a:rPr lang="nl-NL" sz="8000" b="1" dirty="0">
                <a:solidFill>
                  <a:schemeClr val="accent1"/>
                </a:solidFill>
                <a:latin typeface="The Serif Hand Black" panose="03070902030502020204" pitchFamily="66" charset="0"/>
              </a:rPr>
              <a:t>		</a:t>
            </a:r>
            <a:r>
              <a:rPr lang="nl-NL" sz="10000" dirty="0">
                <a:solidFill>
                  <a:schemeClr val="accent1"/>
                </a:solidFill>
                <a:latin typeface="The Serif Hand Black" panose="03070902030502020204" pitchFamily="66" charset="0"/>
              </a:rPr>
              <a:t>LUCA</a:t>
            </a:r>
            <a:endParaRPr lang="nl-NL" sz="10000" dirty="0">
              <a:latin typeface="The Serif Hand Black" panose="03070902030502020204" pitchFamily="66" charset="0"/>
            </a:endParaRPr>
          </a:p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nl-NL" sz="6000" dirty="0">
              <a:latin typeface="The Serif Hand Black" panose="03070902030502020204" pitchFamily="66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4AE971-C1CB-4C26-B9A0-2303D9003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2192387"/>
            <a:ext cx="3301924" cy="285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8657CF5-573A-44F1-9D5B-21A5F4130EA8}"/>
              </a:ext>
            </a:extLst>
          </p:cNvPr>
          <p:cNvSpPr txBox="1"/>
          <p:nvPr/>
        </p:nvSpPr>
        <p:spPr>
          <a:xfrm>
            <a:off x="40598" y="5159767"/>
            <a:ext cx="4449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sz="6000" dirty="0">
                <a:latin typeface="The Serif Hand Black" panose="03070902030502020204" pitchFamily="66" charset="0"/>
                <a:sym typeface="Arial"/>
              </a:rPr>
              <a:t>initiatiefnemer</a:t>
            </a:r>
            <a:endParaRPr lang="nl-NL" sz="6000" dirty="0">
              <a:latin typeface="The Serif Hand Black" panose="03070902030502020204" pitchFamily="66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B2E798E-04FD-4014-AC5A-ECB145A35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83" y="2124856"/>
            <a:ext cx="3728255" cy="4657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889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nl-NL" dirty="0">
                <a:latin typeface="The Serif Hand Black" panose="03070902030502020204" pitchFamily="66" charset="0"/>
              </a:rPr>
              <a:t>TEAM</a:t>
            </a:r>
            <a:endParaRPr dirty="0">
              <a:latin typeface="The Serif Hand Black" panose="03070902030502020204" pitchFamily="66" charset="0"/>
            </a:endParaRPr>
          </a:p>
        </p:txBody>
      </p:sp>
      <p:pic>
        <p:nvPicPr>
          <p:cNvPr id="167" name="Google Shape;167;p3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 l="5775" r="5776"/>
          <a:stretch/>
        </p:blipFill>
        <p:spPr>
          <a:xfrm>
            <a:off x="1371600" y="3064916"/>
            <a:ext cx="1447216" cy="147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15133" r="15134"/>
          <a:stretch/>
        </p:blipFill>
        <p:spPr>
          <a:xfrm>
            <a:off x="3732137" y="3064916"/>
            <a:ext cx="1455507" cy="147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7709" r="7709"/>
          <a:stretch/>
        </p:blipFill>
        <p:spPr>
          <a:xfrm>
            <a:off x="7004357" y="3063096"/>
            <a:ext cx="1463039" cy="147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3703" r="3703"/>
          <a:stretch/>
        </p:blipFill>
        <p:spPr>
          <a:xfrm>
            <a:off x="9377963" y="3053132"/>
            <a:ext cx="1442437" cy="147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"/>
          <p:cNvSpPr txBox="1">
            <a:spLocks noGrp="1"/>
          </p:cNvSpPr>
          <p:nvPr>
            <p:ph type="body" idx="7"/>
          </p:nvPr>
        </p:nvSpPr>
        <p:spPr>
          <a:xfrm>
            <a:off x="1371600" y="4754880"/>
            <a:ext cx="1481328" cy="74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</a:pPr>
            <a:r>
              <a:rPr lang="nl-NL" sz="4000" b="1" dirty="0">
                <a:solidFill>
                  <a:schemeClr val="accent1"/>
                </a:solidFill>
                <a:latin typeface="The Serif Hand Black" panose="03070902030502020204" pitchFamily="66" charset="0"/>
                <a:sym typeface="Arial"/>
              </a:rPr>
              <a:t>Hanneke</a:t>
            </a:r>
            <a:endParaRPr dirty="0">
              <a:latin typeface="The Serif Hand Black" panose="03070902030502020204" pitchFamily="66" charset="0"/>
            </a:endParaRPr>
          </a:p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73" name="Google Shape;173;p3"/>
          <p:cNvSpPr txBox="1">
            <a:spLocks noGrp="1"/>
          </p:cNvSpPr>
          <p:nvPr>
            <p:ph type="body" idx="8"/>
          </p:nvPr>
        </p:nvSpPr>
        <p:spPr>
          <a:xfrm>
            <a:off x="3733801" y="4754880"/>
            <a:ext cx="1481328" cy="74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</a:pPr>
            <a:r>
              <a:rPr lang="nl-NL" sz="4000" b="1" dirty="0">
                <a:solidFill>
                  <a:schemeClr val="accent1"/>
                </a:solidFill>
                <a:latin typeface="The Serif Hand Black" panose="03070902030502020204" pitchFamily="66" charset="0"/>
                <a:sym typeface="Arial"/>
              </a:rPr>
              <a:t>JEROEN</a:t>
            </a:r>
            <a:endParaRPr dirty="0">
              <a:latin typeface="The Serif Hand Black" panose="03070902030502020204" pitchFamily="66" charset="0"/>
            </a:endParaRPr>
          </a:p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74" name="Google Shape;174;p3"/>
          <p:cNvSpPr txBox="1">
            <a:spLocks noGrp="1"/>
          </p:cNvSpPr>
          <p:nvPr>
            <p:ph type="body" idx="9"/>
          </p:nvPr>
        </p:nvSpPr>
        <p:spPr>
          <a:xfrm>
            <a:off x="7004357" y="4754880"/>
            <a:ext cx="1481328" cy="74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</a:pPr>
            <a:r>
              <a:rPr lang="nl-NL" sz="4000" b="1" dirty="0">
                <a:solidFill>
                  <a:schemeClr val="accent1"/>
                </a:solidFill>
                <a:latin typeface="The Serif Hand Black" panose="03070902030502020204" pitchFamily="66" charset="0"/>
                <a:sym typeface="Arial"/>
              </a:rPr>
              <a:t>BRENDA</a:t>
            </a:r>
            <a:endParaRPr dirty="0">
              <a:latin typeface="The Serif Hand Black" panose="03070902030502020204" pitchFamily="66" charset="0"/>
            </a:endParaRPr>
          </a:p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75" name="Google Shape;175;p3"/>
          <p:cNvSpPr txBox="1">
            <a:spLocks noGrp="1"/>
          </p:cNvSpPr>
          <p:nvPr>
            <p:ph type="body" idx="13"/>
          </p:nvPr>
        </p:nvSpPr>
        <p:spPr>
          <a:xfrm>
            <a:off x="9377963" y="4739797"/>
            <a:ext cx="1481328" cy="74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</a:pPr>
            <a:r>
              <a:rPr lang="nl-NL" sz="4000" b="1" dirty="0">
                <a:solidFill>
                  <a:schemeClr val="accent1"/>
                </a:solidFill>
                <a:latin typeface="The Serif Hand Black" panose="03070902030502020204" pitchFamily="66" charset="0"/>
                <a:sym typeface="Arial"/>
              </a:rPr>
              <a:t>INGE</a:t>
            </a:r>
            <a:endParaRPr dirty="0">
              <a:latin typeface="The Serif Hand Black" panose="03070902030502020204" pitchFamily="66" charset="0"/>
            </a:endParaRPr>
          </a:p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"/>
          <p:cNvSpPr txBox="1"/>
          <p:nvPr/>
        </p:nvSpPr>
        <p:spPr>
          <a:xfrm>
            <a:off x="614362" y="729704"/>
            <a:ext cx="690086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200" b="1" dirty="0">
                <a:solidFill>
                  <a:schemeClr val="accent1"/>
                </a:solidFill>
                <a:latin typeface="The Serif Hand Black" panose="03070902030502020204" pitchFamily="66" charset="0"/>
                <a:sym typeface="Arial"/>
              </a:rPr>
              <a:t>Onze doelstelling</a:t>
            </a:r>
            <a:endParaRPr sz="7200" b="1" dirty="0">
              <a:solidFill>
                <a:schemeClr val="accent1"/>
              </a:solidFill>
              <a:latin typeface="The Serif Hand Black" panose="03070902030502020204" pitchFamily="66" charset="0"/>
              <a:sym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5B85A8-0C0D-4AAA-BB4C-C39AF5AFF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2361677"/>
            <a:ext cx="3135395" cy="418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C78A37B-483E-4FBD-9D96-3BEC2477B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793" y="2361677"/>
            <a:ext cx="3952146" cy="418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58FD962-A935-4B3B-BD62-FE5D192AC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2245" y="2361677"/>
            <a:ext cx="2949849" cy="4180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3BE41FF-BA85-4830-A56E-9BC62DA25D4D}"/>
              </a:ext>
            </a:extLst>
          </p:cNvPr>
          <p:cNvSpPr txBox="1"/>
          <p:nvPr/>
        </p:nvSpPr>
        <p:spPr>
          <a:xfrm>
            <a:off x="3744799" y="3833647"/>
            <a:ext cx="609442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6600" b="1" dirty="0">
                <a:solidFill>
                  <a:schemeClr val="bg1"/>
                </a:solidFill>
                <a:latin typeface="The Serif Hand Black" panose="03070902030502020204" pitchFamily="66" charset="0"/>
                <a:sym typeface="Arial"/>
              </a:rPr>
              <a:t>Wat gaan we doen?</a:t>
            </a:r>
          </a:p>
          <a:p>
            <a:r>
              <a:rPr lang="nl-NL" sz="6600" dirty="0">
                <a:solidFill>
                  <a:schemeClr val="bg1"/>
                </a:solidFill>
                <a:latin typeface="The Serif Hand Black" panose="03070902030502020204" pitchFamily="66" charset="0"/>
                <a:sym typeface="Arial"/>
              </a:rPr>
              <a:t> </a:t>
            </a:r>
            <a:endParaRPr lang="nl-NL" sz="6600" b="1" dirty="0">
              <a:solidFill>
                <a:schemeClr val="bg1"/>
              </a:solidFill>
              <a:latin typeface="The Serif Hand Black" panose="03070902030502020204" pitchFamily="66" charset="0"/>
              <a:sym typeface="Arial"/>
            </a:endParaRPr>
          </a:p>
          <a:p>
            <a:endParaRPr lang="nl-NL" sz="6600" dirty="0">
              <a:solidFill>
                <a:schemeClr val="bg1"/>
              </a:solidFill>
              <a:latin typeface="The Serif Hand Black" panose="03070902030502020204" pitchFamily="66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2124A11-A9F5-4F53-AE60-77D43E6DE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67523" y="948574"/>
            <a:ext cx="4044099" cy="303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AA3F2AB-F213-4C6B-9147-B9A38F1D3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251" y="137160"/>
            <a:ext cx="4937760" cy="329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9844" y="1566750"/>
            <a:ext cx="3231242" cy="240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2" name="Google Shape;20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605689"/>
            <a:ext cx="3825717" cy="240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3" name="Google Shape;203;p7"/>
          <p:cNvSpPr txBox="1"/>
          <p:nvPr/>
        </p:nvSpPr>
        <p:spPr>
          <a:xfrm>
            <a:off x="2585050" y="4382375"/>
            <a:ext cx="3403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sz="3200" dirty="0">
                <a:solidFill>
                  <a:schemeClr val="lt1"/>
                </a:solidFill>
                <a:latin typeface="The Serif Hand Black" panose="03070902030502020204" pitchFamily="66" charset="0"/>
                <a:sym typeface="Arial"/>
              </a:rPr>
              <a:t>Voorbeeld </a:t>
            </a:r>
            <a:r>
              <a:rPr lang="nl-NL" sz="3200" dirty="0" err="1">
                <a:solidFill>
                  <a:schemeClr val="lt1"/>
                </a:solidFill>
                <a:latin typeface="The Serif Hand Black" panose="03070902030502020204" pitchFamily="66" charset="0"/>
                <a:sym typeface="Arial"/>
              </a:rPr>
              <a:t>PUMPTRACkba</a:t>
            </a:r>
            <a:r>
              <a:rPr lang="nl-NL" sz="3200" dirty="0" err="1">
                <a:solidFill>
                  <a:schemeClr val="lt1"/>
                </a:solidFill>
                <a:latin typeface="The Serif Hand Black" panose="03070902030502020204" pitchFamily="66" charset="0"/>
              </a:rPr>
              <a:t>a</a:t>
            </a:r>
            <a:r>
              <a:rPr lang="nl-NL" sz="3200" dirty="0" err="1">
                <a:solidFill>
                  <a:schemeClr val="lt1"/>
                </a:solidFill>
                <a:latin typeface="The Serif Hand Black" panose="03070902030502020204" pitchFamily="66" charset="0"/>
                <a:sym typeface="Arial"/>
              </a:rPr>
              <a:t>n</a:t>
            </a:r>
            <a:endParaRPr sz="3200" dirty="0">
              <a:solidFill>
                <a:schemeClr val="lt1"/>
              </a:solidFill>
              <a:latin typeface="The Serif Hand Black" panose="03070902030502020204" pitchFamily="66" charset="0"/>
              <a:sym typeface="Arial"/>
            </a:endParaRPr>
          </a:p>
        </p:txBody>
      </p:sp>
      <p:sp>
        <p:nvSpPr>
          <p:cNvPr id="204" name="Google Shape;204;p7"/>
          <p:cNvSpPr txBox="1"/>
          <p:nvPr/>
        </p:nvSpPr>
        <p:spPr>
          <a:xfrm>
            <a:off x="6257367" y="4476345"/>
            <a:ext cx="27073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dirty="0">
                <a:solidFill>
                  <a:srgbClr val="FFFFFF"/>
                </a:solidFill>
                <a:latin typeface="The Serif Hand Black" panose="03070902030502020204" pitchFamily="66" charset="0"/>
                <a:sym typeface="Arial"/>
              </a:rPr>
              <a:t>Luca in actie</a:t>
            </a:r>
            <a:endParaRPr sz="3200" dirty="0">
              <a:solidFill>
                <a:srgbClr val="FFFFFF"/>
              </a:solidFill>
              <a:latin typeface="The Serif Hand Black" panose="03070902030502020204" pitchFamily="66" charset="0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 txBox="1"/>
          <p:nvPr/>
        </p:nvSpPr>
        <p:spPr>
          <a:xfrm>
            <a:off x="542926" y="676275"/>
            <a:ext cx="833437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200" dirty="0">
                <a:solidFill>
                  <a:schemeClr val="accent1"/>
                </a:solidFill>
                <a:latin typeface="The Serif Hand Black" panose="03070902030502020204" pitchFamily="66" charset="0"/>
                <a:sym typeface="Arial"/>
              </a:rPr>
              <a:t>BANKJES EN PICKNICKTAFELS </a:t>
            </a:r>
            <a:endParaRPr sz="7200" dirty="0">
              <a:solidFill>
                <a:schemeClr val="accent1"/>
              </a:solidFill>
              <a:latin typeface="The Serif Hand Black" panose="03070902030502020204" pitchFamily="66" charset="0"/>
              <a:sym typeface="Arial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AB799E2-17BD-4360-B254-4F06C343E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33" y="2549007"/>
            <a:ext cx="5451207" cy="363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AA17681-3A4E-4236-8715-92C02133D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23669"/>
            <a:ext cx="5527249" cy="3683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A4FA828-E035-4D93-B31F-7A40AC094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49" y="2840296"/>
            <a:ext cx="5597464" cy="3731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A40EC4-0372-4DDE-A3D6-0B824334B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787" y="2840297"/>
            <a:ext cx="5597464" cy="3730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Groen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68</Words>
  <Application>Microsoft Office PowerPoint</Application>
  <PresentationFormat>Breedbeeld</PresentationFormat>
  <Paragraphs>30</Paragraphs>
  <Slides>12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The Serif Hand Black</vt:lpstr>
      <vt:lpstr>Arial</vt:lpstr>
      <vt:lpstr>Calibri</vt:lpstr>
      <vt:lpstr>SketchyVTI</vt:lpstr>
      <vt:lpstr>PRESENTATIE KERN MET PIT</vt:lpstr>
      <vt:lpstr>PowerPoint-presentatie</vt:lpstr>
      <vt:lpstr>PowerPoint-presentatie</vt:lpstr>
      <vt:lpstr>TEAM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Bedankt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KERN MET PIT</dc:title>
  <dc:creator>Jeroen Verschuren</dc:creator>
  <cp:lastModifiedBy>Jeroen Verschuren</cp:lastModifiedBy>
  <cp:revision>14</cp:revision>
  <dcterms:created xsi:type="dcterms:W3CDTF">2022-01-05T16:42:56Z</dcterms:created>
  <dcterms:modified xsi:type="dcterms:W3CDTF">2022-01-19T14:16:52Z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