
<file path=[Content_Types].xml><?xml version="1.0" encoding="utf-8"?>
<Types xmlns="http://schemas.openxmlformats.org/package/2006/content-types">
  <Default Extension="xml" ContentType="application/xml"/>
  <Default Extension="jpg&amp;ehk=Tpb3GDUf82EAh8UGHQJWJw&amp;r=0&amp;pid=OfficeInsert" ContentType="image/jpeg"/>
  <Default Extension="jpeg" ContentType="image/jpeg"/>
  <Default Extension="jpg&amp;ehk=C96oRXfzLOt9GhOGT1AJkg&amp;r=0&amp;pid=OfficeInsert" ContentType="image/jpeg"/>
  <Default Extension="jpg" ContentType="image/jpeg"/>
  <Default Extension="rels" ContentType="application/vnd.openxmlformats-package.relationships+xml"/>
  <Default Extension="jpg&amp;ehk=5gaxAguRcuKASSAH4dqiaA&amp;r=0&amp;pid=OfficeInsert" ContentType="image/jpe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9" r:id="rId3"/>
    <p:sldId id="265" r:id="rId4"/>
    <p:sldId id="266" r:id="rId5"/>
    <p:sldId id="256" r:id="rId6"/>
    <p:sldId id="264" r:id="rId7"/>
    <p:sldId id="268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14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495A26C-867C-4731-9BA3-AA0701B21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A723F91B-EEBA-43D4-A962-5D5B4F485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3D26E5DF-8B8E-4F09-B544-3E7A2F25C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657A-E47D-44A4-B339-4DBDF1CB42CD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724952A9-5CCE-404D-B673-6279431F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39D1CCDE-4797-427D-8B03-C7E51AFC1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5CE9-5141-46DB-8ED8-E13ABDE05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54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2E76679-2444-4320-90E1-1F3915A97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F72D0392-628B-4164-AC0A-8297CF825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33854C60-CC21-4039-AE09-566B7CF4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657A-E47D-44A4-B339-4DBDF1CB42CD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B91868DE-3D70-416A-BE57-FB97EAEAA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DEF170A2-A6B0-4E0C-B909-6D91BBBF3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5CE9-5141-46DB-8ED8-E13ABDE05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127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C043DC44-1AD0-4A31-89B1-81A95F825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1014E31A-2B6F-421B-A81A-4B0CC9AF2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399A347E-A9CC-47A7-BDC9-0383AD4B8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657A-E47D-44A4-B339-4DBDF1CB42CD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A798AB27-A928-4423-A13C-0E6E6C0B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FEFCC515-EF04-4182-9B95-E90D9F17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5CE9-5141-46DB-8ED8-E13ABDE05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77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BD5ECF5-A09B-43A9-B4C5-647215D8D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9C46A2F3-A281-4DA6-9F28-39DEC6333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6B4F5188-D04C-4EE9-9791-E4DD6D06E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657A-E47D-44A4-B339-4DBDF1CB42CD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A5FB5B89-AD6E-40F9-A03D-169998F2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36E80CF2-9910-43D9-ABC8-3088F6709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5CE9-5141-46DB-8ED8-E13ABDE05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32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36C97FE-18D6-4413-A721-833B27C94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A00132C0-C515-48F3-B64D-53178B029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53584322-DB5E-4F7B-831F-06253E39C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657A-E47D-44A4-B339-4DBDF1CB42CD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CA4C27AD-0C83-4640-A6D9-5AF19C136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0D661BAB-14BD-42F1-AA56-D5B25677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5CE9-5141-46DB-8ED8-E13ABDE05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188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42F4FC0-732E-4DD2-8092-C2828A380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62DF45F-7B0C-4CFD-BFA9-6C7EC39E1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3C0FBD2B-3D8D-4A7E-A7FC-54C0DF8A5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8883A07A-DA1B-49B9-A2E3-A48EEB929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657A-E47D-44A4-B339-4DBDF1CB42CD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22127170-9E05-47DE-A6B0-EDC9E10A8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0A15F2ED-AEE7-4C27-ACC4-739BA80A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5CE9-5141-46DB-8ED8-E13ABDE05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261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365E507-6C7C-4EF6-B32C-80817E64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EC9E7E35-C3F3-480F-903E-0AC11857B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B9439EDB-F964-4B98-B80F-B4E9EDAB2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87F6C315-ECC8-4315-BD41-ED5716877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81C8C9B5-1216-4223-BD27-3EBA20CEB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DA3BD520-8D6E-44B0-8760-307302FAE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657A-E47D-44A4-B339-4DBDF1CB42CD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6EA3E71B-4F18-43B7-8834-D06056AB2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16A828F4-C63E-4CEA-9F82-990A29D20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5CE9-5141-46DB-8ED8-E13ABDE05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773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F507C6D-AB65-45CE-AA84-154ADE049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A272D8BC-84A9-4CD5-92C4-DDD1E3D71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657A-E47D-44A4-B339-4DBDF1CB42CD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146FE6F6-9F70-4D15-BCBD-67E7B6EED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BC93F4CE-F031-459D-A2B6-52E28A4E3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5CE9-5141-46DB-8ED8-E13ABDE05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248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FE5D46B9-6FAF-43BD-9A3B-8E5662EB7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657A-E47D-44A4-B339-4DBDF1CB42CD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879F3467-A4DC-48E6-9A4D-33F4E4BE6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AD95A2DB-C156-4F56-A420-EA146257E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5CE9-5141-46DB-8ED8-E13ABDE05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465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1675460-DA07-49D0-8C2D-D23F6F10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961E0AD6-0627-48EC-9656-CB1D17EBC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F075D4DD-C59F-4487-9E71-3E71AA992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3BB67CEC-EE97-4C02-ABE9-DA0D0D0A9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657A-E47D-44A4-B339-4DBDF1CB42CD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1EEA16DB-8613-4AFD-B011-C99C96FA0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2529E520-9776-4359-9B7E-0A745EBF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5CE9-5141-46DB-8ED8-E13ABDE05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986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2935B93-7AFF-4C89-AF98-6203AEC92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EAECA62C-8C96-4478-89CE-9C33E2CB32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E179F013-5363-4FD4-9EAF-75042218E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51F5B652-895C-4255-B836-3CB5E4549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657A-E47D-44A4-B339-4DBDF1CB42CD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AA7EEC19-EA59-4922-9EB7-B1AEF139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39B57820-F686-40BC-B4FC-B84F686D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5CE9-5141-46DB-8ED8-E13ABDE05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61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809A6FDA-5BEA-4F20-8082-077FBFF5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8467CE96-088D-4B0A-A4A5-E87064179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9BE4EBD2-2633-43C4-927F-3AFB0C3E6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0657A-E47D-44A4-B339-4DBDF1CB42CD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ECE4E04B-4E48-4179-8773-CFEF89FB9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850B914F-73ED-45D9-BBE3-D4CD31A3E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75CE9-5141-46DB-8ED8-E13ABDE05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331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2.0/" TargetMode="External"/><Relationship Id="rId4" Type="http://schemas.openxmlformats.org/officeDocument/2006/relationships/image" Target="../media/image3.jpg&amp;ehk=Tpb3GDUf82EAh8UGHQJWJw&amp;r=0&amp;pid=OfficeInsert"/><Relationship Id="rId5" Type="http://schemas.openxmlformats.org/officeDocument/2006/relationships/hyperlink" Target="http://bymyink.wordpress.com/2010/09/01/how-to-make-friends/" TargetMode="External"/><Relationship Id="rId6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clera.be/nl/picto/detail/2075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&amp;ehk=C96oRXfzLOt9GhOGT1AJkg&amp;r=0&amp;pid=OfficeInsert"/><Relationship Id="rId3" Type="http://schemas.openxmlformats.org/officeDocument/2006/relationships/hyperlink" Target="http://beoordelingsportfolio.wikispaces.com/Competentie+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ilburgers.nl/gratis-workshops-in-de-week-van-de-vrijwilliger-in-november/" TargetMode="External"/><Relationship Id="rId4" Type="http://schemas.openxmlformats.org/officeDocument/2006/relationships/hyperlink" Target="https://creativecommons.org/licenses/by-nc-nd/4.0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&amp;ehk=5gaxAguRcuKASSAH4dqiaA&amp;r=0&amp;pid=OfficeInsert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it_(cards)" TargetMode="External"/><Relationship Id="rId4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7.jpg"/><Relationship Id="rId6" Type="http://schemas.openxmlformats.org/officeDocument/2006/relationships/hyperlink" Target="http://www.flickr.com/photos/digbyfire/7187755892/" TargetMode="External"/><Relationship Id="rId7" Type="http://schemas.openxmlformats.org/officeDocument/2006/relationships/hyperlink" Target="https://creativecommons.org/licenses/by-nd/2.0/" TargetMode="External"/><Relationship Id="rId8" Type="http://schemas.openxmlformats.org/officeDocument/2006/relationships/image" Target="../media/image8.jpg"/><Relationship Id="rId9" Type="http://schemas.openxmlformats.org/officeDocument/2006/relationships/hyperlink" Target="https://en.wikipedia.org/wiki/Rummikub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828800" y="5015015"/>
            <a:ext cx="8534400" cy="1479627"/>
          </a:xfrm>
        </p:spPr>
        <p:txBody>
          <a:bodyPr>
            <a:normAutofit/>
          </a:bodyPr>
          <a:lstStyle/>
          <a:p>
            <a:r>
              <a:rPr lang="nl-NL" sz="4000" b="1" dirty="0" smtClean="0">
                <a:solidFill>
                  <a:srgbClr val="0000FF"/>
                </a:solidFill>
              </a:rPr>
              <a:t>5. </a:t>
            </a:r>
            <a:r>
              <a:rPr lang="nl-NL" sz="4000" b="1" dirty="0" err="1" smtClean="0">
                <a:solidFill>
                  <a:srgbClr val="0000FF"/>
                </a:solidFill>
              </a:rPr>
              <a:t>Lottum</a:t>
            </a:r>
            <a:endParaRPr lang="nl-NL" sz="4000" b="1" dirty="0" smtClean="0">
              <a:solidFill>
                <a:srgbClr val="0000FF"/>
              </a:solidFill>
            </a:endParaRPr>
          </a:p>
          <a:p>
            <a:r>
              <a:rPr lang="nl-NL" sz="4000" b="1" dirty="0" smtClean="0">
                <a:solidFill>
                  <a:srgbClr val="0000FF"/>
                </a:solidFill>
              </a:rPr>
              <a:t>‘t </a:t>
            </a:r>
            <a:r>
              <a:rPr lang="nl-NL" sz="4000" b="1" smtClean="0">
                <a:solidFill>
                  <a:srgbClr val="0000FF"/>
                </a:solidFill>
              </a:rPr>
              <a:t>Roezekr</a:t>
            </a:r>
            <a:r>
              <a:rPr lang="nl-NL" sz="4000" b="1" dirty="0" err="1">
                <a:solidFill>
                  <a:srgbClr val="0000FF"/>
                </a:solidFill>
              </a:rPr>
              <a:t>e</a:t>
            </a:r>
            <a:r>
              <a:rPr lang="nl-NL" sz="4000" b="1" smtClean="0">
                <a:solidFill>
                  <a:srgbClr val="0000FF"/>
                </a:solidFill>
              </a:rPr>
              <a:t>nske</a:t>
            </a:r>
            <a:endParaRPr lang="nl-NL" sz="4000" b="1" dirty="0">
              <a:solidFill>
                <a:srgbClr val="0000FF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175" y="-347469"/>
            <a:ext cx="10435340" cy="536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E42ACCB-FDC9-4186-B636-5F13D6B7C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300" y="384311"/>
            <a:ext cx="9144000" cy="1482381"/>
          </a:xfrm>
        </p:spPr>
        <p:txBody>
          <a:bodyPr>
            <a:noAutofit/>
          </a:bodyPr>
          <a:lstStyle/>
          <a:p>
            <a:r>
              <a:rPr lang="nl-NL" sz="9600" dirty="0"/>
              <a:t>‘t </a:t>
            </a:r>
            <a:r>
              <a:rPr lang="nl-NL" sz="9600" dirty="0" err="1"/>
              <a:t>Roezekrenske</a:t>
            </a:r>
            <a:endParaRPr lang="nl-NL" sz="96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6FCA0981-C0E8-497A-A832-A76601CAE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0261" y="1962425"/>
            <a:ext cx="9011478" cy="2606261"/>
          </a:xfrm>
        </p:spPr>
        <p:txBody>
          <a:bodyPr>
            <a:normAutofit/>
          </a:bodyPr>
          <a:lstStyle/>
          <a:p>
            <a:r>
              <a:rPr lang="nl-NL" sz="4400" dirty="0" err="1"/>
              <a:t>Dorpsdagvoorziening</a:t>
            </a:r>
            <a:r>
              <a:rPr lang="nl-NL" sz="4400" dirty="0"/>
              <a:t> Lottum</a:t>
            </a:r>
          </a:p>
          <a:p>
            <a:endParaRPr lang="nl-NL" sz="4400" dirty="0"/>
          </a:p>
          <a:p>
            <a:endParaRPr lang="nl-NL" sz="44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7FE1EF9D-29B7-4995-A7FC-0C8728E40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909" y="2565735"/>
            <a:ext cx="4198781" cy="419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31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19553C5-93F9-40FB-A1A4-34BCA20DD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9"/>
            <a:ext cx="9144000" cy="2387600"/>
          </a:xfrm>
        </p:spPr>
        <p:txBody>
          <a:bodyPr/>
          <a:lstStyle/>
          <a:p>
            <a:r>
              <a:rPr lang="nl-NL" b="1" dirty="0"/>
              <a:t>Wat een vriendinnen uitje teweeg kan brengen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FA18C207-3F60-418C-B691-B31FA1FC9ACB}"/>
              </a:ext>
            </a:extLst>
          </p:cNvPr>
          <p:cNvSpPr txBox="1"/>
          <p:nvPr/>
        </p:nvSpPr>
        <p:spPr>
          <a:xfrm>
            <a:off x="4318610" y="5371072"/>
            <a:ext cx="2029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hlinkClick r:id="rId2" tooltip="http://www.sclera.be/nl/picto/detail/20753"/>
              </a:rPr>
              <a:t>Deze foto</a:t>
            </a:r>
            <a:r>
              <a:rPr lang="nl-NL" sz="900"/>
              <a:t> van Onbekende auteur is gelicentieerd onder </a:t>
            </a:r>
            <a:r>
              <a:rPr lang="nl-NL" sz="900">
                <a:hlinkClick r:id="rId3" tooltip="https://creativecommons.org/licenses/by-nc/2.0/"/>
              </a:rPr>
              <a:t>CC BY-NC</a:t>
            </a:r>
            <a:endParaRPr lang="nl-NL" sz="90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B7224DE0-005A-47D1-87BF-C2B8FA8E06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641447" y="2883281"/>
            <a:ext cx="4674291" cy="3126581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B1587AA3-147A-4F0E-8E14-DD6870B42164}"/>
              </a:ext>
            </a:extLst>
          </p:cNvPr>
          <p:cNvSpPr txBox="1"/>
          <p:nvPr/>
        </p:nvSpPr>
        <p:spPr>
          <a:xfrm>
            <a:off x="3250509" y="7785447"/>
            <a:ext cx="54561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hlinkClick r:id="rId5" tooltip="http://bymyink.wordpress.com/2010/09/01/how-to-make-friends/"/>
              </a:rPr>
              <a:t>Deze foto</a:t>
            </a:r>
            <a:r>
              <a:rPr lang="nl-NL" sz="900"/>
              <a:t> van Onbekende auteur is gelicentieerd onder </a:t>
            </a:r>
            <a:r>
              <a:rPr lang="nl-NL" sz="900">
                <a:hlinkClick r:id="rId6" tooltip="https://creativecommons.org/licenses/by-sa/3.0/"/>
              </a:rPr>
              <a:t>CC BY-SA</a:t>
            </a:r>
            <a:endParaRPr lang="nl-NL" sz="900"/>
          </a:p>
        </p:txBody>
      </p:sp>
    </p:spTree>
    <p:extLst>
      <p:ext uri="{BB962C8B-B14F-4D97-AF65-F5344CB8AC3E}">
        <p14:creationId xmlns:p14="http://schemas.microsoft.com/office/powerpoint/2010/main" val="69933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C880402-32C6-4DE6-91C9-24C03147A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1547"/>
            <a:ext cx="9144000" cy="2362959"/>
          </a:xfrm>
        </p:spPr>
        <p:txBody>
          <a:bodyPr>
            <a:normAutofit/>
          </a:bodyPr>
          <a:lstStyle/>
          <a:p>
            <a:r>
              <a:rPr lang="nl-NL" sz="6600" b="1" dirty="0"/>
              <a:t>Wat willen we bereiken</a:t>
            </a:r>
            <a:r>
              <a:rPr lang="nl-NL" sz="6600" dirty="0"/>
              <a:t/>
            </a:r>
            <a:br>
              <a:rPr lang="nl-NL" sz="6600" dirty="0"/>
            </a:br>
            <a:endParaRPr lang="nl-NL" sz="66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796B3178-E207-41AF-B61B-523FA06DE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1" y="2343081"/>
            <a:ext cx="9806609" cy="3408362"/>
          </a:xfrm>
        </p:spPr>
        <p:txBody>
          <a:bodyPr>
            <a:normAutofit/>
          </a:bodyPr>
          <a:lstStyle/>
          <a:p>
            <a:r>
              <a:rPr lang="nl-NL" sz="4000" b="1" dirty="0"/>
              <a:t>Sociaal contact tussen </a:t>
            </a:r>
            <a:r>
              <a:rPr lang="nl-NL" sz="4000" b="1" dirty="0" err="1"/>
              <a:t>Lottumse</a:t>
            </a:r>
            <a:r>
              <a:rPr lang="nl-NL" sz="4000" b="1" dirty="0"/>
              <a:t> mensen:</a:t>
            </a:r>
          </a:p>
          <a:p>
            <a:r>
              <a:rPr lang="nl-NL" sz="4000" b="1" dirty="0"/>
              <a:t>Gezelligheid</a:t>
            </a:r>
          </a:p>
          <a:p>
            <a:r>
              <a:rPr lang="nl-NL" sz="4000" b="1" dirty="0"/>
              <a:t>Leuke dingen doen</a:t>
            </a:r>
          </a:p>
          <a:p>
            <a:r>
              <a:rPr lang="nl-NL" sz="4000" b="1" dirty="0"/>
              <a:t>Samen eten</a:t>
            </a:r>
          </a:p>
          <a:p>
            <a:r>
              <a:rPr lang="nl-NL" sz="4000" b="1" dirty="0" err="1"/>
              <a:t>Proatje</a:t>
            </a:r>
            <a:r>
              <a:rPr lang="nl-NL" sz="4000" b="1" dirty="0"/>
              <a:t> maken</a:t>
            </a:r>
          </a:p>
        </p:txBody>
      </p:sp>
    </p:spTree>
    <p:extLst>
      <p:ext uri="{BB962C8B-B14F-4D97-AF65-F5344CB8AC3E}">
        <p14:creationId xmlns:p14="http://schemas.microsoft.com/office/powerpoint/2010/main" val="322430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847BAA1-9AE5-484C-AE36-B1CC036BA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4070"/>
            <a:ext cx="9144000" cy="2306637"/>
          </a:xfrm>
        </p:spPr>
        <p:txBody>
          <a:bodyPr/>
          <a:lstStyle/>
          <a:p>
            <a:r>
              <a:rPr lang="nl-NL" b="1" dirty="0"/>
              <a:t>Plan van aanpak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591776DE-63B2-437A-9C3C-F71B6EB9C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77965"/>
            <a:ext cx="9144000" cy="3527634"/>
          </a:xfrm>
        </p:spPr>
        <p:txBody>
          <a:bodyPr>
            <a:normAutofit/>
          </a:bodyPr>
          <a:lstStyle/>
          <a:p>
            <a:r>
              <a:rPr lang="nl-NL" sz="3200" b="1" dirty="0"/>
              <a:t>Synthese</a:t>
            </a:r>
          </a:p>
          <a:p>
            <a:r>
              <a:rPr lang="nl-NL" sz="3200" b="1" dirty="0"/>
              <a:t>Mensen om je heen/ vrijwilligers</a:t>
            </a:r>
          </a:p>
          <a:p>
            <a:r>
              <a:rPr lang="nl-NL" sz="3200" b="1" dirty="0"/>
              <a:t>Enquête </a:t>
            </a:r>
          </a:p>
          <a:p>
            <a:r>
              <a:rPr lang="nl-NL" sz="3200" b="1" dirty="0"/>
              <a:t>Ruimte</a:t>
            </a:r>
          </a:p>
          <a:p>
            <a:r>
              <a:rPr lang="nl-NL" sz="3200" b="1" dirty="0"/>
              <a:t>Hulp van woningbouw </a:t>
            </a:r>
          </a:p>
          <a:p>
            <a:r>
              <a:rPr lang="nl-NL" sz="3200" b="1" dirty="0"/>
              <a:t>Hulp van de gemeente</a:t>
            </a:r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32F9E015-7C52-4734-BB24-6E9F0DB17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957845" y="427279"/>
            <a:ext cx="39052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70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76768C5-E862-4D68-AD8E-E02C7A628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652" y="689107"/>
            <a:ext cx="8812696" cy="912537"/>
          </a:xfrm>
        </p:spPr>
        <p:txBody>
          <a:bodyPr>
            <a:noAutofit/>
          </a:bodyPr>
          <a:lstStyle/>
          <a:p>
            <a:r>
              <a:rPr lang="nl-NL" sz="8800" b="1" dirty="0"/>
              <a:t>vrijwilligers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67CE9EBD-0BED-4F4A-BD9A-0F207171A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4661" y="3429000"/>
            <a:ext cx="9144000" cy="1655762"/>
          </a:xfrm>
        </p:spPr>
        <p:txBody>
          <a:bodyPr/>
          <a:lstStyle/>
          <a:p>
            <a:r>
              <a:rPr lang="nl-NL" dirty="0"/>
              <a:t>	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DDF22D05-96E2-47E9-9BE3-75064CFDA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256721" y="2127422"/>
            <a:ext cx="5678557" cy="425891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563C187D-F32F-4074-B238-220792B3C475}"/>
              </a:ext>
            </a:extLst>
          </p:cNvPr>
          <p:cNvSpPr txBox="1"/>
          <p:nvPr/>
        </p:nvSpPr>
        <p:spPr>
          <a:xfrm>
            <a:off x="3810000" y="7064375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hlinkClick r:id="rId3" tooltip="http://tilburgers.nl/gratis-workshops-in-de-week-van-de-vrijwilliger-in-november/"/>
              </a:rPr>
              <a:t>Deze foto</a:t>
            </a:r>
            <a:r>
              <a:rPr lang="nl-NL" sz="900"/>
              <a:t> van Onbekende auteur is gelicentieerd onder </a:t>
            </a:r>
            <a:r>
              <a:rPr lang="nl-NL" sz="900">
                <a:hlinkClick r:id="rId4" tooltip="https://creativecommons.org/licenses/by-nc-nd/4.0/"/>
              </a:rPr>
              <a:t>CC BY-NC-ND</a:t>
            </a:r>
            <a:endParaRPr lang="nl-NL" sz="900"/>
          </a:p>
        </p:txBody>
      </p:sp>
    </p:spTree>
    <p:extLst>
      <p:ext uri="{BB962C8B-B14F-4D97-AF65-F5344CB8AC3E}">
        <p14:creationId xmlns:p14="http://schemas.microsoft.com/office/powerpoint/2010/main" val="1445495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A1F974D-314C-42BB-B79D-D7D5BA577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7567"/>
            <a:ext cx="9144000" cy="2387600"/>
          </a:xfrm>
        </p:spPr>
        <p:txBody>
          <a:bodyPr/>
          <a:lstStyle/>
          <a:p>
            <a:r>
              <a:rPr lang="nl-NL" b="1" dirty="0"/>
              <a:t>Woensdag de mooiste dag van de week!!!!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99A3E689-ABBC-43E3-A5B5-C4B6D6932C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	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B56337EE-1D8D-44B9-97C4-07E9E8D2C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985937" y="4137089"/>
            <a:ext cx="2797879" cy="186525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BE556A96-1E9F-47FC-B39B-E56396499C41}"/>
              </a:ext>
            </a:extLst>
          </p:cNvPr>
          <p:cNvSpPr txBox="1"/>
          <p:nvPr/>
        </p:nvSpPr>
        <p:spPr>
          <a:xfrm>
            <a:off x="952500" y="7041326"/>
            <a:ext cx="42025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hlinkClick r:id="rId3" tooltip="https://en.wikipedia.org/wiki/Suit_(cards)"/>
              </a:rPr>
              <a:t>Deze foto</a:t>
            </a:r>
            <a:r>
              <a:rPr lang="nl-NL" sz="900"/>
              <a:t> van Onbekende auteur is gelicentieerd onder </a:t>
            </a:r>
            <a:r>
              <a:rPr lang="nl-NL" sz="900">
                <a:hlinkClick r:id="rId4" tooltip="https://creativecommons.org/licenses/by-sa/3.0/"/>
              </a:rPr>
              <a:t>CC BY-SA</a:t>
            </a:r>
            <a:endParaRPr lang="nl-NL" sz="90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2C2762CD-4B34-46C0-8D6B-CB0174AE52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617031" y="4403795"/>
            <a:ext cx="1419875" cy="133184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827EC727-0C96-48A8-B334-D550C8245DCF}"/>
              </a:ext>
            </a:extLst>
          </p:cNvPr>
          <p:cNvSpPr txBox="1"/>
          <p:nvPr/>
        </p:nvSpPr>
        <p:spPr>
          <a:xfrm>
            <a:off x="5747580" y="7125635"/>
            <a:ext cx="2578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hlinkClick r:id="rId6" tooltip="http://www.flickr.com/photos/digbyfire/7187755892/"/>
              </a:rPr>
              <a:t>Deze foto</a:t>
            </a:r>
            <a:r>
              <a:rPr lang="nl-NL" sz="900"/>
              <a:t> van Onbekende auteur is gelicentieerd onder </a:t>
            </a:r>
            <a:r>
              <a:rPr lang="nl-NL" sz="900">
                <a:hlinkClick r:id="rId7" tooltip="https://creativecommons.org/licenses/by-nd/2.0/"/>
              </a:rPr>
              <a:t>CC BY-ND</a:t>
            </a:r>
            <a:endParaRPr lang="nl-NL" sz="900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xmlns="" id="{B5E49ECC-F68A-42DA-A9CB-85E065FDA7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8457096" y="4138961"/>
            <a:ext cx="2678596" cy="17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20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129</Words>
  <Application>Microsoft Macintosh PowerPoint</Application>
  <PresentationFormat>Aangepast</PresentationFormat>
  <Paragraphs>27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Kantoorthema</vt:lpstr>
      <vt:lpstr>PowerPoint-presentatie</vt:lpstr>
      <vt:lpstr>‘t Roezekrenske</vt:lpstr>
      <vt:lpstr>Wat een vriendinnen uitje teweeg kan brengen</vt:lpstr>
      <vt:lpstr>Wat willen we bereiken </vt:lpstr>
      <vt:lpstr>Plan van aanpak</vt:lpstr>
      <vt:lpstr>vrijwilligers</vt:lpstr>
      <vt:lpstr>Woensdag de mooiste dag van de week!!!!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van aanpak</dc:title>
  <dc:creator>Gebruiker</dc:creator>
  <cp:lastModifiedBy>Gid van Schijndel</cp:lastModifiedBy>
  <cp:revision>12</cp:revision>
  <dcterms:created xsi:type="dcterms:W3CDTF">2018-01-10T10:23:00Z</dcterms:created>
  <dcterms:modified xsi:type="dcterms:W3CDTF">2018-01-18T22:39:26Z</dcterms:modified>
</cp:coreProperties>
</file>