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-20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printerSettings" Target="printerSettings/printerSettings1.bin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18-01-18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9834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18-01-18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5387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18-01-18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0975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18-01-18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9176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18-01-18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6160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18-01-18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8092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18-01-18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8938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18-01-18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0883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18-01-18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8044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18-01-18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1921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18-01-18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2329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B3AE9-692C-DC4B-A5DD-D83DFCD49BC9}" type="datetimeFigureOut">
              <a:rPr lang="nl-NL" smtClean="0"/>
              <a:t>18-01-18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6233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5015014"/>
            <a:ext cx="6400800" cy="1479627"/>
          </a:xfrm>
        </p:spPr>
        <p:txBody>
          <a:bodyPr>
            <a:normAutofit/>
          </a:bodyPr>
          <a:lstStyle/>
          <a:p>
            <a:r>
              <a:rPr lang="nl-NL" sz="4000" b="1" dirty="0" smtClean="0">
                <a:solidFill>
                  <a:srgbClr val="0000FF"/>
                </a:solidFill>
              </a:rPr>
              <a:t>9. Kerkrade</a:t>
            </a:r>
            <a:endParaRPr lang="nl-NL" sz="4000" b="1" dirty="0" smtClean="0">
              <a:solidFill>
                <a:srgbClr val="0000FF"/>
              </a:solidFill>
            </a:endParaRPr>
          </a:p>
          <a:p>
            <a:r>
              <a:rPr lang="nl-NL" sz="4000" b="1" dirty="0" err="1">
                <a:solidFill>
                  <a:srgbClr val="0000FF"/>
                </a:solidFill>
              </a:rPr>
              <a:t>Jemus</a:t>
            </a:r>
            <a:r>
              <a:rPr lang="nl-NL" sz="4000" b="1" dirty="0">
                <a:solidFill>
                  <a:srgbClr val="0000FF"/>
                </a:solidFill>
              </a:rPr>
              <a:t> op d'r  </a:t>
            </a:r>
            <a:r>
              <a:rPr lang="nl-NL" sz="4000" b="1" dirty="0" err="1">
                <a:solidFill>
                  <a:srgbClr val="0000FF"/>
                </a:solidFill>
              </a:rPr>
              <a:t>dusch</a:t>
            </a:r>
            <a:endParaRPr lang="nl-NL" sz="4000" b="1" dirty="0">
              <a:solidFill>
                <a:srgbClr val="0000FF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631" y="-347469"/>
            <a:ext cx="7826505" cy="53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6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300" y="0"/>
            <a:ext cx="48488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160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300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3272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7</Words>
  <Application>Microsoft Macintosh PowerPoint</Application>
  <PresentationFormat>Diavoorstelling (4:3)</PresentationFormat>
  <Paragraphs>2</Paragraphs>
  <Slides>4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4</vt:i4>
      </vt:variant>
    </vt:vector>
  </HeadingPairs>
  <TitlesOfParts>
    <vt:vector size="5" baseType="lpstr">
      <vt:lpstr>Office-thema</vt:lpstr>
      <vt:lpstr>PowerPoint-presentatie</vt:lpstr>
      <vt:lpstr>PowerPoint-presentatie</vt:lpstr>
      <vt:lpstr>PowerPoint-presentatie</vt:lpstr>
      <vt:lpstr>PowerPoint-presentatie</vt:lpstr>
    </vt:vector>
  </TitlesOfParts>
  <Company>Gid Advies en Interim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Gid van Schijndel</dc:creator>
  <cp:lastModifiedBy>Gid van Schijndel</cp:lastModifiedBy>
  <cp:revision>7</cp:revision>
  <dcterms:created xsi:type="dcterms:W3CDTF">2018-01-18T15:54:02Z</dcterms:created>
  <dcterms:modified xsi:type="dcterms:W3CDTF">2018-01-18T16:45:32Z</dcterms:modified>
</cp:coreProperties>
</file>